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</p:sldMasterIdLst>
  <p:notesMasterIdLst>
    <p:notesMasterId r:id="rId34"/>
  </p:notesMasterIdLst>
  <p:handoutMasterIdLst>
    <p:handoutMasterId r:id="rId35"/>
  </p:handoutMasterIdLst>
  <p:sldIdLst>
    <p:sldId id="259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4" r:id="rId19"/>
    <p:sldId id="282" r:id="rId20"/>
    <p:sldId id="283" r:id="rId21"/>
    <p:sldId id="268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DE09"/>
    <a:srgbClr val="5558AF"/>
    <a:srgbClr val="E7E8F2"/>
    <a:srgbClr val="F3F2F1"/>
    <a:srgbClr val="3C3E5E"/>
    <a:srgbClr val="FFFFFF"/>
    <a:srgbClr val="F0F0F0"/>
    <a:srgbClr val="939393"/>
    <a:srgbClr val="0078D4"/>
    <a:srgbClr val="C2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2" autoAdjust="0"/>
    <p:restoredTop sz="94633" autoAdjust="0"/>
  </p:normalViewPr>
  <p:slideViewPr>
    <p:cSldViewPr snapToGrid="0">
      <p:cViewPr>
        <p:scale>
          <a:sx n="100" d="100"/>
          <a:sy n="100" d="100"/>
        </p:scale>
        <p:origin x="164" y="-1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len Richy" userId="e303222d-12b5-4a37-8f69-b6ab25297c61" providerId="ADAL" clId="{2A727306-52A8-4E9F-8A27-7B78BFE891FD}"/>
    <pc:docChg chg="modSld">
      <pc:chgData name="Allen Richy" userId="e303222d-12b5-4a37-8f69-b6ab25297c61" providerId="ADAL" clId="{2A727306-52A8-4E9F-8A27-7B78BFE891FD}" dt="2021-04-01T10:58:14.672" v="3" actId="1036"/>
      <pc:docMkLst>
        <pc:docMk/>
      </pc:docMkLst>
      <pc:sldChg chg="modSp mod">
        <pc:chgData name="Allen Richy" userId="e303222d-12b5-4a37-8f69-b6ab25297c61" providerId="ADAL" clId="{2A727306-52A8-4E9F-8A27-7B78BFE891FD}" dt="2021-04-01T10:58:14.672" v="3" actId="1036"/>
        <pc:sldMkLst>
          <pc:docMk/>
          <pc:sldMk cId="1288630341" sldId="272"/>
        </pc:sldMkLst>
        <pc:picChg chg="mod">
          <ac:chgData name="Allen Richy" userId="e303222d-12b5-4a37-8f69-b6ab25297c61" providerId="ADAL" clId="{2A727306-52A8-4E9F-8A27-7B78BFE891FD}" dt="2021-04-01T10:58:14.672" v="3" actId="1036"/>
          <ac:picMkLst>
            <pc:docMk/>
            <pc:sldMk cId="1288630341" sldId="272"/>
            <ac:picMk id="12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9F3F865-F0C9-4F74-ACB6-0CFCD180C7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B9C486-A27D-4935-881C-E1470BD23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2F88C-8579-4339-958D-B88A9083B41C}" type="datetimeFigureOut">
              <a:rPr lang="en-US" smtClean="0"/>
              <a:t>4/1/2021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BFF42-1EA6-4EEA-BC17-6A5238ACC3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46A67-9034-428B-B0D8-245B6C0CAB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5ACBF-8B0E-449E-96E7-8C13077707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2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C5F7F-9BAE-41F8-B8D7-D3971998AAE2}" type="datetimeFigureOut">
              <a:rPr lang="en-US" smtClean="0"/>
              <a:t>4/1/2021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9F8D2-8343-4617-82E2-EAECE4B0AE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56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110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78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858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997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24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917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53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30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54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63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203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33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24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301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817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42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907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824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48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077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26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619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925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77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08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16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54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98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9F8D2-8343-4617-82E2-EAECE4B0AEB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53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4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8835-A04D-415E-8F2C-7A8C8EDCE086}" type="datetimeFigureOut">
              <a:rPr lang="en-US" smtClean="0"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68E8-15B1-4CD6-AB92-917A6907BE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3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8835-A04D-415E-8F2C-7A8C8EDCE086}" type="datetimeFigureOut">
              <a:rPr lang="en-US" smtClean="0"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68E8-15B1-4CD6-AB92-917A6907BE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426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rang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4">
            <a:extLst>
              <a:ext uri="{FF2B5EF4-FFF2-40B4-BE49-F238E27FC236}">
                <a16:creationId xmlns:a16="http://schemas.microsoft.com/office/drawing/2014/main" id="{E22DB55A-D262-4089-A5E9-0A41B6D74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0058400" cy="7772398"/>
          </a:xfrm>
          <a:prstGeom prst="rect">
            <a:avLst/>
          </a:prstGeom>
          <a:solidFill>
            <a:srgbClr val="D83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890" tIns="35448" rIns="70890" bIns="354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93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8F9D15-F2BD-4876-97CA-C3227C5F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9" y="1272011"/>
            <a:ext cx="4344184" cy="2705947"/>
          </a:xfrm>
        </p:spPr>
        <p:txBody>
          <a:bodyPr anchor="b">
            <a:normAutofit/>
          </a:bodyPr>
          <a:lstStyle>
            <a:lvl1pPr algn="l">
              <a:defRPr lang="en-US" sz="3300" b="1" kern="1200" spc="-170">
                <a:solidFill>
                  <a:schemeClr val="bg1"/>
                </a:solidFill>
                <a:latin typeface="Segoe Pro Semibold" panose="020B0502040504020203" pitchFamily="34" charset="0"/>
                <a:ea typeface="+mn-ea"/>
                <a:cs typeface="+mn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C86B30E-69E2-470A-A4A5-5938C070A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589" y="4082310"/>
            <a:ext cx="4344184" cy="1876530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18136" indent="0" algn="ctr">
              <a:buNone/>
              <a:defRPr sz="2267"/>
            </a:lvl2pPr>
            <a:lvl3pPr marL="1036271" indent="0" algn="ctr">
              <a:buNone/>
              <a:defRPr sz="2040"/>
            </a:lvl3pPr>
            <a:lvl4pPr marL="1554407" indent="0" algn="ctr">
              <a:buNone/>
              <a:defRPr sz="1813"/>
            </a:lvl4pPr>
            <a:lvl5pPr marL="2072543" indent="0" algn="ctr">
              <a:buNone/>
              <a:defRPr sz="1813"/>
            </a:lvl5pPr>
            <a:lvl6pPr marL="2590678" indent="0" algn="ctr">
              <a:buNone/>
              <a:defRPr sz="1813"/>
            </a:lvl6pPr>
            <a:lvl7pPr marL="3108814" indent="0" algn="ctr">
              <a:buNone/>
              <a:defRPr sz="1813"/>
            </a:lvl7pPr>
            <a:lvl8pPr marL="3626950" indent="0" algn="ctr">
              <a:buNone/>
              <a:defRPr sz="1813"/>
            </a:lvl8pPr>
            <a:lvl9pPr marL="4145086" indent="0" algn="ctr">
              <a:buNone/>
              <a:defRPr sz="1813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2" name="Picture 11" descr="Microsoft logo">
            <a:extLst>
              <a:ext uri="{FF2B5EF4-FFF2-40B4-BE49-F238E27FC236}">
                <a16:creationId xmlns:a16="http://schemas.microsoft.com/office/drawing/2014/main" id="{F5C055E0-0361-410A-B6BC-CC4D3CF1C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350" y="238243"/>
            <a:ext cx="1244850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43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range_Par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4">
            <a:extLst>
              <a:ext uri="{FF2B5EF4-FFF2-40B4-BE49-F238E27FC236}">
                <a16:creationId xmlns:a16="http://schemas.microsoft.com/office/drawing/2014/main" id="{E22DB55A-D262-4089-A5E9-0A41B6D74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0058400" cy="5709918"/>
          </a:xfrm>
          <a:prstGeom prst="rect">
            <a:avLst/>
          </a:prstGeom>
          <a:solidFill>
            <a:srgbClr val="D83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890" tIns="35448" rIns="70890" bIns="354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93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8F9D15-F2BD-4876-97CA-C3227C5F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9" y="1272011"/>
            <a:ext cx="4344184" cy="2705947"/>
          </a:xfrm>
        </p:spPr>
        <p:txBody>
          <a:bodyPr anchor="b">
            <a:normAutofit/>
          </a:bodyPr>
          <a:lstStyle>
            <a:lvl1pPr algn="l">
              <a:defRPr lang="en-US" sz="3300" b="1" kern="1200" spc="-17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pic>
        <p:nvPicPr>
          <p:cNvPr id="12" name="Picture 11" descr="Microsoft logo">
            <a:extLst>
              <a:ext uri="{FF2B5EF4-FFF2-40B4-BE49-F238E27FC236}">
                <a16:creationId xmlns:a16="http://schemas.microsoft.com/office/drawing/2014/main" id="{F5C055E0-0361-410A-B6BC-CC4D3CF1C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350" y="238243"/>
            <a:ext cx="1244850" cy="265176"/>
          </a:xfrm>
          <a:prstGeom prst="rect">
            <a:avLst/>
          </a:prstGeom>
        </p:spPr>
      </p:pic>
      <p:sp>
        <p:nvSpPr>
          <p:cNvPr id="6" name="Rectangle 5" descr="Gray background">
            <a:extLst>
              <a:ext uri="{FF2B5EF4-FFF2-40B4-BE49-F238E27FC236}">
                <a16:creationId xmlns:a16="http://schemas.microsoft.com/office/drawing/2014/main" id="{154ABA70-2B19-4CA2-A2FE-3BCF25249449}"/>
              </a:ext>
            </a:extLst>
          </p:cNvPr>
          <p:cNvSpPr/>
          <p:nvPr userDrawn="1"/>
        </p:nvSpPr>
        <p:spPr>
          <a:xfrm>
            <a:off x="0" y="5709920"/>
            <a:ext cx="10058400" cy="206248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noProof="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573364-6380-4C9D-9A75-BFF3B4A74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225" y="5838825"/>
            <a:ext cx="9732963" cy="5143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50292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4397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range_Partial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4">
            <a:extLst>
              <a:ext uri="{FF2B5EF4-FFF2-40B4-BE49-F238E27FC236}">
                <a16:creationId xmlns:a16="http://schemas.microsoft.com/office/drawing/2014/main" id="{E22DB55A-D262-4089-A5E9-0A41B6D74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0058400" cy="5709918"/>
          </a:xfrm>
          <a:prstGeom prst="rect">
            <a:avLst/>
          </a:prstGeom>
          <a:solidFill>
            <a:srgbClr val="D83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890" tIns="35448" rIns="70890" bIns="354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93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8F9D15-F2BD-4876-97CA-C3227C5F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9" y="1272011"/>
            <a:ext cx="4344184" cy="2705947"/>
          </a:xfrm>
        </p:spPr>
        <p:txBody>
          <a:bodyPr anchor="b">
            <a:normAutofit/>
          </a:bodyPr>
          <a:lstStyle>
            <a:lvl1pPr algn="l">
              <a:defRPr lang="en-US" sz="3300" b="1" kern="1200" spc="-17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pic>
        <p:nvPicPr>
          <p:cNvPr id="12" name="Picture 11" descr="Microsoft logo">
            <a:extLst>
              <a:ext uri="{FF2B5EF4-FFF2-40B4-BE49-F238E27FC236}">
                <a16:creationId xmlns:a16="http://schemas.microsoft.com/office/drawing/2014/main" id="{F5C055E0-0361-410A-B6BC-CC4D3CF1C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350" y="238243"/>
            <a:ext cx="1244850" cy="265176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573364-6380-4C9D-9A75-BFF3B4A74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225" y="5838825"/>
            <a:ext cx="9732963" cy="5143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50292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15365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range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4">
            <a:extLst>
              <a:ext uri="{FF2B5EF4-FFF2-40B4-BE49-F238E27FC236}">
                <a16:creationId xmlns:a16="http://schemas.microsoft.com/office/drawing/2014/main" id="{131D55CF-85BE-4498-A27F-EA9F268D1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0058400" cy="3453136"/>
          </a:xfrm>
          <a:prstGeom prst="rect">
            <a:avLst/>
          </a:prstGeom>
          <a:solidFill>
            <a:srgbClr val="D83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9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8F9D15-F2BD-4876-97CA-C3227C5F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9" y="1272012"/>
            <a:ext cx="4344184" cy="1538922"/>
          </a:xfrm>
        </p:spPr>
        <p:txBody>
          <a:bodyPr anchor="b">
            <a:normAutofit/>
          </a:bodyPr>
          <a:lstStyle>
            <a:lvl1pPr algn="l">
              <a:defRPr lang="en-US" sz="3300" b="1" kern="1200" spc="-17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pic>
        <p:nvPicPr>
          <p:cNvPr id="12" name="Picture 11" descr="Microsoft logo">
            <a:extLst>
              <a:ext uri="{FF2B5EF4-FFF2-40B4-BE49-F238E27FC236}">
                <a16:creationId xmlns:a16="http://schemas.microsoft.com/office/drawing/2014/main" id="{F5C055E0-0361-410A-B6BC-CC4D3CF1C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350" y="238243"/>
            <a:ext cx="1244850" cy="265176"/>
          </a:xfrm>
          <a:prstGeom prst="rect">
            <a:avLst/>
          </a:prstGeom>
        </p:spPr>
      </p:pic>
      <p:sp>
        <p:nvSpPr>
          <p:cNvPr id="6" name="Rectangle 5" descr="Gray background">
            <a:extLst>
              <a:ext uri="{FF2B5EF4-FFF2-40B4-BE49-F238E27FC236}">
                <a16:creationId xmlns:a16="http://schemas.microsoft.com/office/drawing/2014/main" id="{154ABA70-2B19-4CA2-A2FE-3BCF25249449}"/>
              </a:ext>
            </a:extLst>
          </p:cNvPr>
          <p:cNvSpPr/>
          <p:nvPr userDrawn="1"/>
        </p:nvSpPr>
        <p:spPr>
          <a:xfrm>
            <a:off x="0" y="3453138"/>
            <a:ext cx="10058400" cy="431926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noProof="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573364-6380-4C9D-9A75-BFF3B4A74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225" y="3691379"/>
            <a:ext cx="9732963" cy="5143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50292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9506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range_Thi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4">
            <a:extLst>
              <a:ext uri="{FF2B5EF4-FFF2-40B4-BE49-F238E27FC236}">
                <a16:creationId xmlns:a16="http://schemas.microsoft.com/office/drawing/2014/main" id="{131D55CF-85BE-4498-A27F-EA9F268D1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0058400" cy="3453136"/>
          </a:xfrm>
          <a:prstGeom prst="rect">
            <a:avLst/>
          </a:prstGeom>
          <a:solidFill>
            <a:srgbClr val="D83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9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8F9D15-F2BD-4876-97CA-C3227C5F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9" y="1272012"/>
            <a:ext cx="4344184" cy="1538922"/>
          </a:xfrm>
        </p:spPr>
        <p:txBody>
          <a:bodyPr anchor="b">
            <a:normAutofit/>
          </a:bodyPr>
          <a:lstStyle>
            <a:lvl1pPr algn="l">
              <a:defRPr lang="en-US" sz="3300" b="1" kern="1200" spc="-17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pic>
        <p:nvPicPr>
          <p:cNvPr id="12" name="Picture 11" descr="Microsoft logo">
            <a:extLst>
              <a:ext uri="{FF2B5EF4-FFF2-40B4-BE49-F238E27FC236}">
                <a16:creationId xmlns:a16="http://schemas.microsoft.com/office/drawing/2014/main" id="{F5C055E0-0361-410A-B6BC-CC4D3CF1C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350" y="238243"/>
            <a:ext cx="1244850" cy="265176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573364-6380-4C9D-9A75-BFF3B4A74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225" y="3691379"/>
            <a:ext cx="9732963" cy="5143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50292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0271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AndText_Red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 descr="Blue background">
            <a:extLst>
              <a:ext uri="{FF2B5EF4-FFF2-40B4-BE49-F238E27FC236}">
                <a16:creationId xmlns:a16="http://schemas.microsoft.com/office/drawing/2014/main" id="{5D66759F-426F-4A06-A6EF-E3E4ED965DAC}"/>
              </a:ext>
            </a:extLst>
          </p:cNvPr>
          <p:cNvSpPr/>
          <p:nvPr userDrawn="1"/>
        </p:nvSpPr>
        <p:spPr>
          <a:xfrm>
            <a:off x="0" y="1"/>
            <a:ext cx="10058400" cy="9210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>
              <a:solidFill>
                <a:srgbClr val="0078D4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667C9B-0EAE-4344-8E25-813F368E0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224" y="1985616"/>
            <a:ext cx="2198965" cy="2250758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224633-DAF6-42FB-AB35-295D49072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/>
          <a:lstStyle>
            <a:lvl1pPr>
              <a:defRPr lang="en-US" sz="2400" kern="1200" smtClean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lu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4" descr="Blue background">
            <a:extLst>
              <a:ext uri="{FF2B5EF4-FFF2-40B4-BE49-F238E27FC236}">
                <a16:creationId xmlns:a16="http://schemas.microsoft.com/office/drawing/2014/main" id="{EA59F1ED-0E67-4FB1-8686-7C6FEB4C3E46}"/>
              </a:ext>
            </a:extLst>
          </p:cNvPr>
          <p:cNvSpPr/>
          <p:nvPr userDrawn="1"/>
        </p:nvSpPr>
        <p:spPr>
          <a:xfrm>
            <a:off x="0" y="1"/>
            <a:ext cx="10058400" cy="7772402"/>
          </a:xfrm>
          <a:prstGeom prst="rect">
            <a:avLst/>
          </a:prstGeom>
          <a:solidFill>
            <a:srgbClr val="007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>
              <a:solidFill>
                <a:srgbClr val="0078D4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8F9D15-F2BD-4876-97CA-C3227C5F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9" y="1272011"/>
            <a:ext cx="4344184" cy="2705947"/>
          </a:xfrm>
        </p:spPr>
        <p:txBody>
          <a:bodyPr anchor="b">
            <a:normAutofit/>
          </a:bodyPr>
          <a:lstStyle>
            <a:lvl1pPr algn="l">
              <a:defRPr lang="en-US" sz="3300" b="1" kern="1200" spc="-170">
                <a:solidFill>
                  <a:schemeClr val="bg1"/>
                </a:solidFill>
                <a:latin typeface="Segoe Pro Semibold" panose="020B0502040504020203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C86B30E-69E2-470A-A4A5-5938C070A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589" y="4082310"/>
            <a:ext cx="4344184" cy="1876530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 marL="518136" indent="0" algn="ctr">
              <a:buNone/>
              <a:defRPr sz="2267"/>
            </a:lvl2pPr>
            <a:lvl3pPr marL="1036271" indent="0" algn="ctr">
              <a:buNone/>
              <a:defRPr sz="2040"/>
            </a:lvl3pPr>
            <a:lvl4pPr marL="1554407" indent="0" algn="ctr">
              <a:buNone/>
              <a:defRPr sz="1813"/>
            </a:lvl4pPr>
            <a:lvl5pPr marL="2072543" indent="0" algn="ctr">
              <a:buNone/>
              <a:defRPr sz="1813"/>
            </a:lvl5pPr>
            <a:lvl6pPr marL="2590678" indent="0" algn="ctr">
              <a:buNone/>
              <a:defRPr sz="1813"/>
            </a:lvl6pPr>
            <a:lvl7pPr marL="3108814" indent="0" algn="ctr">
              <a:buNone/>
              <a:defRPr sz="1813"/>
            </a:lvl7pPr>
            <a:lvl8pPr marL="3626950" indent="0" algn="ctr">
              <a:buNone/>
              <a:defRPr sz="1813"/>
            </a:lvl8pPr>
            <a:lvl9pPr marL="4145086" indent="0" algn="ctr">
              <a:buNone/>
              <a:defRPr sz="181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 descr="Microsoft logo">
            <a:extLst>
              <a:ext uri="{FF2B5EF4-FFF2-40B4-BE49-F238E27FC236}">
                <a16:creationId xmlns:a16="http://schemas.microsoft.com/office/drawing/2014/main" id="{F5C055E0-0361-410A-B6BC-CC4D3CF1C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350" y="238243"/>
            <a:ext cx="1244850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776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Orange_Par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4" descr="Blue background">
            <a:extLst>
              <a:ext uri="{FF2B5EF4-FFF2-40B4-BE49-F238E27FC236}">
                <a16:creationId xmlns:a16="http://schemas.microsoft.com/office/drawing/2014/main" id="{09A1E4C2-8F8F-402F-B390-8975A435B0A1}"/>
              </a:ext>
            </a:extLst>
          </p:cNvPr>
          <p:cNvSpPr/>
          <p:nvPr userDrawn="1"/>
        </p:nvSpPr>
        <p:spPr>
          <a:xfrm>
            <a:off x="0" y="1"/>
            <a:ext cx="10058400" cy="5709919"/>
          </a:xfrm>
          <a:prstGeom prst="rect">
            <a:avLst/>
          </a:prstGeom>
          <a:solidFill>
            <a:srgbClr val="007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>
              <a:solidFill>
                <a:srgbClr val="0078D4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8F9D15-F2BD-4876-97CA-C3227C5F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9" y="1272011"/>
            <a:ext cx="4344184" cy="2705947"/>
          </a:xfrm>
        </p:spPr>
        <p:txBody>
          <a:bodyPr anchor="b">
            <a:normAutofit/>
          </a:bodyPr>
          <a:lstStyle>
            <a:lvl1pPr algn="l">
              <a:defRPr lang="en-US" sz="3300" b="1" kern="1200" spc="-17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Microsoft logo">
            <a:extLst>
              <a:ext uri="{FF2B5EF4-FFF2-40B4-BE49-F238E27FC236}">
                <a16:creationId xmlns:a16="http://schemas.microsoft.com/office/drawing/2014/main" id="{F5C055E0-0361-410A-B6BC-CC4D3CF1C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350" y="238243"/>
            <a:ext cx="1244850" cy="265176"/>
          </a:xfrm>
          <a:prstGeom prst="rect">
            <a:avLst/>
          </a:prstGeom>
        </p:spPr>
      </p:pic>
      <p:sp>
        <p:nvSpPr>
          <p:cNvPr id="6" name="Rectangle 5" descr="Gray background">
            <a:extLst>
              <a:ext uri="{FF2B5EF4-FFF2-40B4-BE49-F238E27FC236}">
                <a16:creationId xmlns:a16="http://schemas.microsoft.com/office/drawing/2014/main" id="{154ABA70-2B19-4CA2-A2FE-3BCF25249449}"/>
              </a:ext>
            </a:extLst>
          </p:cNvPr>
          <p:cNvSpPr/>
          <p:nvPr userDrawn="1"/>
        </p:nvSpPr>
        <p:spPr>
          <a:xfrm>
            <a:off x="0" y="5709920"/>
            <a:ext cx="10058400" cy="206248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A9CB415-1D11-4549-9DF1-E5AF0E31E5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225" y="5838825"/>
            <a:ext cx="9732963" cy="5143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50292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046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8835-A04D-415E-8F2C-7A8C8EDCE086}" type="datetimeFigureOut">
              <a:rPr lang="en-US" smtClean="0"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68E8-15B1-4CD6-AB92-917A6907BE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398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lue_Partial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4" descr="Blue background">
            <a:extLst>
              <a:ext uri="{FF2B5EF4-FFF2-40B4-BE49-F238E27FC236}">
                <a16:creationId xmlns:a16="http://schemas.microsoft.com/office/drawing/2014/main" id="{00DAB062-0693-41B1-A715-5C9232A2FB22}"/>
              </a:ext>
            </a:extLst>
          </p:cNvPr>
          <p:cNvSpPr/>
          <p:nvPr userDrawn="1"/>
        </p:nvSpPr>
        <p:spPr>
          <a:xfrm>
            <a:off x="0" y="1"/>
            <a:ext cx="10058400" cy="5709919"/>
          </a:xfrm>
          <a:prstGeom prst="rect">
            <a:avLst/>
          </a:prstGeom>
          <a:solidFill>
            <a:srgbClr val="007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>
              <a:solidFill>
                <a:srgbClr val="0078D4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8F9D15-F2BD-4876-97CA-C3227C5F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9" y="1272011"/>
            <a:ext cx="4344184" cy="2705947"/>
          </a:xfrm>
        </p:spPr>
        <p:txBody>
          <a:bodyPr anchor="b">
            <a:normAutofit/>
          </a:bodyPr>
          <a:lstStyle>
            <a:lvl1pPr algn="l">
              <a:defRPr lang="en-US" sz="3300" b="1" kern="1200" spc="-17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descr="Microsoft logo">
            <a:extLst>
              <a:ext uri="{FF2B5EF4-FFF2-40B4-BE49-F238E27FC236}">
                <a16:creationId xmlns:a16="http://schemas.microsoft.com/office/drawing/2014/main" id="{F5C055E0-0361-410A-B6BC-CC4D3CF1C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350" y="238243"/>
            <a:ext cx="1244850" cy="265176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573364-6380-4C9D-9A75-BFF3B4A74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225" y="5838825"/>
            <a:ext cx="9732963" cy="5143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50292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524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lue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4">
            <a:extLst>
              <a:ext uri="{FF2B5EF4-FFF2-40B4-BE49-F238E27FC236}">
                <a16:creationId xmlns:a16="http://schemas.microsoft.com/office/drawing/2014/main" id="{131D55CF-85BE-4498-A27F-EA9F268D1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0058400" cy="3453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9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8F9D15-F2BD-4876-97CA-C3227C5F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9" y="1272012"/>
            <a:ext cx="4344184" cy="1538922"/>
          </a:xfrm>
        </p:spPr>
        <p:txBody>
          <a:bodyPr anchor="b">
            <a:normAutofit/>
          </a:bodyPr>
          <a:lstStyle>
            <a:lvl1pPr algn="l">
              <a:defRPr lang="en-US" sz="3300" b="1" kern="1200" spc="-17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pic>
        <p:nvPicPr>
          <p:cNvPr id="12" name="Picture 11" descr="Microsoft logo">
            <a:extLst>
              <a:ext uri="{FF2B5EF4-FFF2-40B4-BE49-F238E27FC236}">
                <a16:creationId xmlns:a16="http://schemas.microsoft.com/office/drawing/2014/main" id="{F5C055E0-0361-410A-B6BC-CC4D3CF1C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350" y="238243"/>
            <a:ext cx="1244850" cy="265176"/>
          </a:xfrm>
          <a:prstGeom prst="rect">
            <a:avLst/>
          </a:prstGeom>
        </p:spPr>
      </p:pic>
      <p:sp>
        <p:nvSpPr>
          <p:cNvPr id="6" name="Rectangle 5" descr="Gray background">
            <a:extLst>
              <a:ext uri="{FF2B5EF4-FFF2-40B4-BE49-F238E27FC236}">
                <a16:creationId xmlns:a16="http://schemas.microsoft.com/office/drawing/2014/main" id="{154ABA70-2B19-4CA2-A2FE-3BCF25249449}"/>
              </a:ext>
            </a:extLst>
          </p:cNvPr>
          <p:cNvSpPr/>
          <p:nvPr userDrawn="1"/>
        </p:nvSpPr>
        <p:spPr>
          <a:xfrm>
            <a:off x="0" y="3453138"/>
            <a:ext cx="10058400" cy="431926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noProof="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573364-6380-4C9D-9A75-BFF3B4A74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225" y="3691379"/>
            <a:ext cx="9732963" cy="5143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50292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0626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Blue_Thi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4">
            <a:extLst>
              <a:ext uri="{FF2B5EF4-FFF2-40B4-BE49-F238E27FC236}">
                <a16:creationId xmlns:a16="http://schemas.microsoft.com/office/drawing/2014/main" id="{131D55CF-85BE-4498-A27F-EA9F268D1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10058400" cy="3453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29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8F9D15-F2BD-4876-97CA-C3227C5F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89" y="1272012"/>
            <a:ext cx="4344184" cy="1538922"/>
          </a:xfrm>
        </p:spPr>
        <p:txBody>
          <a:bodyPr anchor="b">
            <a:normAutofit/>
          </a:bodyPr>
          <a:lstStyle>
            <a:lvl1pPr algn="l">
              <a:defRPr lang="en-US" sz="3300" b="1" kern="1200" spc="-17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pic>
        <p:nvPicPr>
          <p:cNvPr id="12" name="Picture 11" descr="Microsoft logo">
            <a:extLst>
              <a:ext uri="{FF2B5EF4-FFF2-40B4-BE49-F238E27FC236}">
                <a16:creationId xmlns:a16="http://schemas.microsoft.com/office/drawing/2014/main" id="{F5C055E0-0361-410A-B6BC-CC4D3CF1C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350" y="238243"/>
            <a:ext cx="1244850" cy="265176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573364-6380-4C9D-9A75-BFF3B4A74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9225" y="3691379"/>
            <a:ext cx="9732963" cy="5143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50292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4123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667C9B-0EAE-4344-8E25-813F368E0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224" y="1985616"/>
            <a:ext cx="2198965" cy="2250758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224633-DAF6-42FB-AB35-295D49072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/>
          <a:lstStyle>
            <a:lvl1pPr>
              <a:defRPr lang="en-US" sz="2400" kern="120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1302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AndText_Blue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 descr="Blue background">
            <a:extLst>
              <a:ext uri="{FF2B5EF4-FFF2-40B4-BE49-F238E27FC236}">
                <a16:creationId xmlns:a16="http://schemas.microsoft.com/office/drawing/2014/main" id="{5D66759F-426F-4A06-A6EF-E3E4ED965DAC}"/>
              </a:ext>
            </a:extLst>
          </p:cNvPr>
          <p:cNvSpPr/>
          <p:nvPr userDrawn="1"/>
        </p:nvSpPr>
        <p:spPr>
          <a:xfrm>
            <a:off x="0" y="1"/>
            <a:ext cx="10058400" cy="921026"/>
          </a:xfrm>
          <a:prstGeom prst="rect">
            <a:avLst/>
          </a:prstGeom>
          <a:solidFill>
            <a:srgbClr val="007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>
              <a:solidFill>
                <a:srgbClr val="0078D4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667C9B-0EAE-4344-8E25-813F368E0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224" y="1985616"/>
            <a:ext cx="2198965" cy="2250758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224633-DAF6-42FB-AB35-295D49072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/>
          <a:lstStyle>
            <a:lvl1pPr>
              <a:defRPr lang="en-US" sz="2400" kern="1200" smtClean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675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523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AndText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Gray background">
            <a:extLst>
              <a:ext uri="{FF2B5EF4-FFF2-40B4-BE49-F238E27FC236}">
                <a16:creationId xmlns:a16="http://schemas.microsoft.com/office/drawing/2014/main" id="{B752476B-B4B6-47A6-BCA0-34A980AC4C00}"/>
              </a:ext>
            </a:extLst>
          </p:cNvPr>
          <p:cNvSpPr/>
          <p:nvPr userDrawn="1"/>
        </p:nvSpPr>
        <p:spPr>
          <a:xfrm>
            <a:off x="0" y="0"/>
            <a:ext cx="10058400" cy="77724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667C9B-0EAE-4344-8E25-813F368E0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224" y="1985616"/>
            <a:ext cx="2198965" cy="2250758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224633-DAF6-42FB-AB35-295D49072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>
            <a:lvl1pPr>
              <a:defRPr lang="en-US" sz="2400" kern="120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364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Gray background">
            <a:extLst>
              <a:ext uri="{FF2B5EF4-FFF2-40B4-BE49-F238E27FC236}">
                <a16:creationId xmlns:a16="http://schemas.microsoft.com/office/drawing/2014/main" id="{B752476B-B4B6-47A6-BCA0-34A980AC4C00}"/>
              </a:ext>
            </a:extLst>
          </p:cNvPr>
          <p:cNvSpPr/>
          <p:nvPr userDrawn="1"/>
        </p:nvSpPr>
        <p:spPr>
          <a:xfrm>
            <a:off x="0" y="0"/>
            <a:ext cx="10058400" cy="77724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/>
          </a:p>
        </p:txBody>
      </p:sp>
    </p:spTree>
    <p:extLst>
      <p:ext uri="{BB962C8B-B14F-4D97-AF65-F5344CB8AC3E}">
        <p14:creationId xmlns:p14="http://schemas.microsoft.com/office/powerpoint/2010/main" val="11312738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oter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4">
            <a:extLst>
              <a:ext uri="{FF2B5EF4-FFF2-40B4-BE49-F238E27FC236}">
                <a16:creationId xmlns:a16="http://schemas.microsoft.com/office/drawing/2014/main" id="{D0575EC3-37ED-474F-952C-33F492FA8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56977"/>
            <a:ext cx="10058400" cy="1815423"/>
          </a:xfrm>
          <a:prstGeom prst="rect">
            <a:avLst/>
          </a:prstGeom>
          <a:solidFill>
            <a:srgbClr val="D83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890" tIns="35448" rIns="70890" bIns="354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93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BACCF-E951-4C02-9E71-9FC55932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>
            <a:lvl1pPr>
              <a:defRPr lang="en-US" sz="2400" kern="120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667C9B-0EAE-4344-8E25-813F368E0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224" y="1985616"/>
            <a:ext cx="2198965" cy="2250758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12C267E0-1439-4524-86F9-99A6F5F5B3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223" y="6207407"/>
            <a:ext cx="9766688" cy="523220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2400" b="1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002AA37-4308-4C7F-854B-6C03D59DFE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4223" y="6730626"/>
            <a:ext cx="9766688" cy="315570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150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30110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_Orange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Gray background">
            <a:extLst>
              <a:ext uri="{FF2B5EF4-FFF2-40B4-BE49-F238E27FC236}">
                <a16:creationId xmlns:a16="http://schemas.microsoft.com/office/drawing/2014/main" id="{5960B2B9-0620-4736-BCFF-8598492AC273}"/>
              </a:ext>
            </a:extLst>
          </p:cNvPr>
          <p:cNvSpPr/>
          <p:nvPr userDrawn="1"/>
        </p:nvSpPr>
        <p:spPr>
          <a:xfrm>
            <a:off x="0" y="0"/>
            <a:ext cx="10058400" cy="5956976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noProof="0" dirty="0"/>
          </a:p>
        </p:txBody>
      </p:sp>
      <p:sp>
        <p:nvSpPr>
          <p:cNvPr id="4" name="Rettangolo 4">
            <a:extLst>
              <a:ext uri="{FF2B5EF4-FFF2-40B4-BE49-F238E27FC236}">
                <a16:creationId xmlns:a16="http://schemas.microsoft.com/office/drawing/2014/main" id="{D0575EC3-37ED-474F-952C-33F492FA8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56977"/>
            <a:ext cx="10058400" cy="1815423"/>
          </a:xfrm>
          <a:prstGeom prst="rect">
            <a:avLst/>
          </a:prstGeom>
          <a:solidFill>
            <a:srgbClr val="D83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0890" tIns="35448" rIns="70890" bIns="354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93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BACCF-E951-4C02-9E71-9FC55932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>
            <a:lvl1pPr>
              <a:defRPr lang="en-US" sz="2400" kern="120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667C9B-0EAE-4344-8E25-813F368E0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224" y="1985616"/>
            <a:ext cx="2198965" cy="2250758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12C267E0-1439-4524-86F9-99A6F5F5B3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223" y="6207407"/>
            <a:ext cx="9766688" cy="523220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2400" b="1" kern="1200" dirty="0">
                <a:solidFill>
                  <a:schemeClr val="bg1"/>
                </a:solidFill>
                <a:latin typeface="Segoe Pro Semibold" panose="020B0502040504020203" pitchFamily="34" charset="0"/>
                <a:ea typeface="+mn-ea"/>
                <a:cs typeface="+mn-cs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002AA37-4308-4C7F-854B-6C03D59DFE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4223" y="6730626"/>
            <a:ext cx="9766688" cy="315570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150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2102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8835-A04D-415E-8F2C-7A8C8EDCE086}" type="datetimeFigureOut">
              <a:rPr lang="en-US" smtClean="0"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68E8-15B1-4CD6-AB92-917A6907BE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532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4" descr="Blue background">
            <a:extLst>
              <a:ext uri="{FF2B5EF4-FFF2-40B4-BE49-F238E27FC236}">
                <a16:creationId xmlns:a16="http://schemas.microsoft.com/office/drawing/2014/main" id="{939817E3-3F6D-402B-8F0A-452185402219}"/>
              </a:ext>
            </a:extLst>
          </p:cNvPr>
          <p:cNvSpPr/>
          <p:nvPr userDrawn="1"/>
        </p:nvSpPr>
        <p:spPr>
          <a:xfrm>
            <a:off x="0" y="5956975"/>
            <a:ext cx="10058400" cy="1815425"/>
          </a:xfrm>
          <a:prstGeom prst="rect">
            <a:avLst/>
          </a:prstGeom>
          <a:solidFill>
            <a:srgbClr val="007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>
              <a:solidFill>
                <a:srgbClr val="0078D4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667C9B-0EAE-4344-8E25-813F368E0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224" y="1985616"/>
            <a:ext cx="2198965" cy="2250758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9A81C9-50FC-4EB0-BB23-6F59B908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/>
          <a:lstStyle>
            <a:lvl1pPr>
              <a:defRPr lang="en-US" sz="2720" kern="120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CB8604B-D410-4676-8DF5-6CE817FB98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223" y="6207407"/>
            <a:ext cx="9766688" cy="523220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2400" b="1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1CA6597-BD73-4B88-82EC-2BD70BCC93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4223" y="6730626"/>
            <a:ext cx="9766688" cy="315570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150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17349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_Blue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Gray background">
            <a:extLst>
              <a:ext uri="{FF2B5EF4-FFF2-40B4-BE49-F238E27FC236}">
                <a16:creationId xmlns:a16="http://schemas.microsoft.com/office/drawing/2014/main" id="{EBA15C5F-9A1C-45AB-B544-F4CF871F95AB}"/>
              </a:ext>
            </a:extLst>
          </p:cNvPr>
          <p:cNvSpPr/>
          <p:nvPr userDrawn="1"/>
        </p:nvSpPr>
        <p:spPr>
          <a:xfrm>
            <a:off x="0" y="0"/>
            <a:ext cx="10058400" cy="5956976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/>
          </a:p>
        </p:txBody>
      </p:sp>
      <p:sp>
        <p:nvSpPr>
          <p:cNvPr id="7" name="Rettangolo 4" descr="Blue background">
            <a:extLst>
              <a:ext uri="{FF2B5EF4-FFF2-40B4-BE49-F238E27FC236}">
                <a16:creationId xmlns:a16="http://schemas.microsoft.com/office/drawing/2014/main" id="{939817E3-3F6D-402B-8F0A-452185402219}"/>
              </a:ext>
            </a:extLst>
          </p:cNvPr>
          <p:cNvSpPr/>
          <p:nvPr userDrawn="1"/>
        </p:nvSpPr>
        <p:spPr>
          <a:xfrm>
            <a:off x="0" y="5956977"/>
            <a:ext cx="10058400" cy="1815425"/>
          </a:xfrm>
          <a:prstGeom prst="rect">
            <a:avLst/>
          </a:prstGeom>
          <a:solidFill>
            <a:srgbClr val="0078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40" dirty="0">
              <a:solidFill>
                <a:srgbClr val="0078D4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D667C9B-0EAE-4344-8E25-813F368E0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224" y="1985616"/>
            <a:ext cx="2198965" cy="2250758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1500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9A81C9-50FC-4EB0-BB23-6F59B908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/>
          <a:lstStyle>
            <a:lvl1pPr>
              <a:defRPr lang="en-US" sz="2720" kern="120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1C9BFA1-D02D-4EA6-A348-4EA18A8FA5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223" y="6207407"/>
            <a:ext cx="9766688" cy="523220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2400" b="1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76A0987-2760-4FED-909E-8012707DD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4223" y="6730626"/>
            <a:ext cx="9766688" cy="315570"/>
          </a:xfrm>
        </p:spPr>
        <p:txBody>
          <a:bodyPr>
            <a:normAutofit/>
          </a:bodyPr>
          <a:lstStyle>
            <a:lvl1pPr marL="0" indent="0" algn="l" defTabSz="1036271" rtl="0" eaLnBrk="1" latinLnBrk="0" hangingPunct="1">
              <a:buNone/>
              <a:defRPr lang="en-US" sz="150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2pPr>
            <a:lvl3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3pPr>
            <a:lvl4pPr marL="0" indent="0" algn="l" defTabSz="1036271" rtl="0" eaLnBrk="1" latinLnBrk="0" hangingPunct="1">
              <a:buNone/>
              <a:defRPr lang="en-US" sz="1587" kern="1200" dirty="0" smtClean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4pPr>
            <a:lvl5pPr marL="0" indent="0" algn="l" defTabSz="1036271" rtl="0" eaLnBrk="1" latinLnBrk="0" hangingPunct="1">
              <a:buNone/>
              <a:defRPr lang="en-US" sz="1587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70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8835-A04D-415E-8F2C-7A8C8EDCE086}" type="datetimeFigureOut">
              <a:rPr lang="en-US" smtClean="0"/>
              <a:t>4/1/2021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68E8-15B1-4CD6-AB92-917A6907BE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83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8835-A04D-415E-8F2C-7A8C8EDCE086}" type="datetimeFigureOut">
              <a:rPr lang="en-US" smtClean="0"/>
              <a:t>4/1/2021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68E8-15B1-4CD6-AB92-917A6907BE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158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02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8835-A04D-415E-8F2C-7A8C8EDCE086}" type="datetimeFigureOut">
              <a:rPr lang="en-US" smtClean="0"/>
              <a:t>4/1/2021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68E8-15B1-4CD6-AB92-917A6907BE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55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8835-A04D-415E-8F2C-7A8C8EDCE086}" type="datetimeFigureOut">
              <a:rPr lang="en-US" smtClean="0"/>
              <a:t>4/1/2021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68E8-15B1-4CD6-AB92-917A6907BE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26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88835-A04D-415E-8F2C-7A8C8EDCE086}" type="datetimeFigureOut">
              <a:rPr lang="en-US" smtClean="0"/>
              <a:t>4/1/2021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A68E8-15B1-4CD6-AB92-917A6907BE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38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99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49" r:id="rId12"/>
    <p:sldLayoutId id="2147483680" r:id="rId13"/>
    <p:sldLayoutId id="2147483686" r:id="rId14"/>
    <p:sldLayoutId id="2147483684" r:id="rId15"/>
    <p:sldLayoutId id="2147483685" r:id="rId16"/>
    <p:sldLayoutId id="2147483691" r:id="rId17"/>
    <p:sldLayoutId id="2147483679" r:id="rId18"/>
    <p:sldLayoutId id="2147483681" r:id="rId19"/>
    <p:sldLayoutId id="2147483687" r:id="rId20"/>
    <p:sldLayoutId id="2147483689" r:id="rId21"/>
    <p:sldLayoutId id="2147483688" r:id="rId22"/>
    <p:sldLayoutId id="2147483654" r:id="rId23"/>
    <p:sldLayoutId id="2147483690" r:id="rId24"/>
    <p:sldLayoutId id="2147483683" r:id="rId25"/>
    <p:sldLayoutId id="2147483663" r:id="rId26"/>
    <p:sldLayoutId id="2147483682" r:id="rId27"/>
    <p:sldLayoutId id="2147483678" r:id="rId28"/>
    <p:sldLayoutId id="2147483664" r:id="rId29"/>
    <p:sldLayoutId id="2147483662" r:id="rId30"/>
    <p:sldLayoutId id="2147483665" r:id="rId3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microsoft illustration of blue background">
            <a:extLst>
              <a:ext uri="{FF2B5EF4-FFF2-40B4-BE49-F238E27FC236}">
                <a16:creationId xmlns:a16="http://schemas.microsoft.com/office/drawing/2014/main" id="{BE0CE96F-4417-430F-B0E3-E462691B5C90}"/>
              </a:ext>
            </a:extLst>
          </p:cNvPr>
          <p:cNvSpPr/>
          <p:nvPr/>
        </p:nvSpPr>
        <p:spPr>
          <a:xfrm>
            <a:off x="0" y="3385920"/>
            <a:ext cx="10058400" cy="4386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B6DBDFE-B3E7-4B2B-A02A-857702656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435" y="2809067"/>
            <a:ext cx="4344184" cy="1538922"/>
          </a:xfrm>
        </p:spPr>
        <p:txBody>
          <a:bodyPr>
            <a:normAutofit/>
          </a:bodyPr>
          <a:lstStyle/>
          <a:p>
            <a:r>
              <a:rPr lang="en-US" sz="4400" spc="-150" dirty="0"/>
              <a:t>Process Screenshots</a:t>
            </a:r>
            <a:endParaRPr lang="en-US" sz="4000" dirty="0"/>
          </a:p>
        </p:txBody>
      </p:sp>
      <p:cxnSp>
        <p:nvCxnSpPr>
          <p:cNvPr id="124" name="Connector: Elbow 123" descr="microsoft illustration of share files icons">
            <a:extLst>
              <a:ext uri="{FF2B5EF4-FFF2-40B4-BE49-F238E27FC236}">
                <a16:creationId xmlns:a16="http://schemas.microsoft.com/office/drawing/2014/main" id="{D8BA4F2C-34FF-420A-84BB-CE04831AD3F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42554" y="2174746"/>
            <a:ext cx="1034369" cy="841296"/>
          </a:xfrm>
          <a:prstGeom prst="bentConnector3">
            <a:avLst>
              <a:gd name="adj1" fmla="val 100279"/>
            </a:avLst>
          </a:prstGeom>
          <a:ln w="12700">
            <a:solidFill>
              <a:schemeClr val="bg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 descr="microsoft illustration of share files icons">
            <a:extLst>
              <a:ext uri="{FF2B5EF4-FFF2-40B4-BE49-F238E27FC236}">
                <a16:creationId xmlns:a16="http://schemas.microsoft.com/office/drawing/2014/main" id="{5855A56A-4DFF-4079-ADDE-C0BB76524D17}"/>
              </a:ext>
            </a:extLst>
          </p:cNvPr>
          <p:cNvCxnSpPr>
            <a:cxnSpLocks/>
          </p:cNvCxnSpPr>
          <p:nvPr/>
        </p:nvCxnSpPr>
        <p:spPr>
          <a:xfrm>
            <a:off x="8091202" y="2174744"/>
            <a:ext cx="1016466" cy="826734"/>
          </a:xfrm>
          <a:prstGeom prst="bentConnector3">
            <a:avLst>
              <a:gd name="adj1" fmla="val 100199"/>
            </a:avLst>
          </a:prstGeom>
          <a:ln w="12700">
            <a:solidFill>
              <a:schemeClr val="bg1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Freeform: Shape 139" descr="microsoft illustration of share files icons">
            <a:extLst>
              <a:ext uri="{FF2B5EF4-FFF2-40B4-BE49-F238E27FC236}">
                <a16:creationId xmlns:a16="http://schemas.microsoft.com/office/drawing/2014/main" id="{C36FDDCE-7DFC-401D-9BED-5C953692DCF3}"/>
              </a:ext>
            </a:extLst>
          </p:cNvPr>
          <p:cNvSpPr/>
          <p:nvPr/>
        </p:nvSpPr>
        <p:spPr>
          <a:xfrm>
            <a:off x="8620028" y="3469317"/>
            <a:ext cx="868907" cy="492381"/>
          </a:xfrm>
          <a:custGeom>
            <a:avLst/>
            <a:gdLst>
              <a:gd name="connsiteX0" fmla="*/ 806775 w 822960"/>
              <a:gd name="connsiteY0" fmla="*/ 134142 h 466344"/>
              <a:gd name="connsiteX1" fmla="*/ 806775 w 822960"/>
              <a:gd name="connsiteY1" fmla="*/ 20574 h 466344"/>
              <a:gd name="connsiteX2" fmla="*/ 20574 w 822960"/>
              <a:gd name="connsiteY2" fmla="*/ 20574 h 466344"/>
              <a:gd name="connsiteX3" fmla="*/ 20574 w 822960"/>
              <a:gd name="connsiteY3" fmla="*/ 469910 h 466344"/>
              <a:gd name="connsiteX4" fmla="*/ 393649 w 822960"/>
              <a:gd name="connsiteY4" fmla="*/ 469910 h 466344"/>
              <a:gd name="connsiteX5" fmla="*/ 448513 w 822960"/>
              <a:gd name="connsiteY5" fmla="*/ 421081 h 466344"/>
              <a:gd name="connsiteX6" fmla="*/ 444947 w 822960"/>
              <a:gd name="connsiteY6" fmla="*/ 249357 h 466344"/>
              <a:gd name="connsiteX7" fmla="*/ 600486 w 822960"/>
              <a:gd name="connsiteY7" fmla="*/ 245242 h 466344"/>
              <a:gd name="connsiteX8" fmla="*/ 703356 w 822960"/>
              <a:gd name="connsiteY8" fmla="*/ 119878 h 466344"/>
              <a:gd name="connsiteX9" fmla="*/ 806775 w 822960"/>
              <a:gd name="connsiteY9" fmla="*/ 134142 h 466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2960" h="466344">
                <a:moveTo>
                  <a:pt x="806775" y="134142"/>
                </a:moveTo>
                <a:lnTo>
                  <a:pt x="806775" y="20574"/>
                </a:lnTo>
                <a:lnTo>
                  <a:pt x="20574" y="20574"/>
                </a:lnTo>
                <a:lnTo>
                  <a:pt x="20574" y="469910"/>
                </a:lnTo>
                <a:lnTo>
                  <a:pt x="393649" y="469910"/>
                </a:lnTo>
                <a:cubicBezTo>
                  <a:pt x="406007" y="447992"/>
                  <a:pt x="425311" y="430814"/>
                  <a:pt x="448513" y="421081"/>
                </a:cubicBezTo>
                <a:cubicBezTo>
                  <a:pt x="395844" y="400233"/>
                  <a:pt x="395569" y="294620"/>
                  <a:pt x="444947" y="249357"/>
                </a:cubicBezTo>
                <a:cubicBezTo>
                  <a:pt x="511332" y="188732"/>
                  <a:pt x="600486" y="245242"/>
                  <a:pt x="600486" y="245242"/>
                </a:cubicBezTo>
                <a:cubicBezTo>
                  <a:pt x="609539" y="200254"/>
                  <a:pt x="638891" y="132497"/>
                  <a:pt x="703356" y="119878"/>
                </a:cubicBezTo>
                <a:cubicBezTo>
                  <a:pt x="774131" y="105613"/>
                  <a:pt x="806775" y="134142"/>
                  <a:pt x="806775" y="134142"/>
                </a:cubicBezTo>
                <a:close/>
              </a:path>
            </a:pathLst>
          </a:custGeom>
          <a:solidFill>
            <a:srgbClr val="C2C2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 descr="microsoft illustration of share files icons">
            <a:extLst>
              <a:ext uri="{FF2B5EF4-FFF2-40B4-BE49-F238E27FC236}">
                <a16:creationId xmlns:a16="http://schemas.microsoft.com/office/drawing/2014/main" id="{85845F8C-E47B-4D42-81CF-D723D56423B1}"/>
              </a:ext>
            </a:extLst>
          </p:cNvPr>
          <p:cNvSpPr/>
          <p:nvPr/>
        </p:nvSpPr>
        <p:spPr>
          <a:xfrm>
            <a:off x="8620029" y="3291483"/>
            <a:ext cx="868907" cy="144818"/>
          </a:xfrm>
          <a:custGeom>
            <a:avLst/>
            <a:gdLst>
              <a:gd name="connsiteX0" fmla="*/ 20574 w 822960"/>
              <a:gd name="connsiteY0" fmla="*/ 20574 h 137160"/>
              <a:gd name="connsiteX1" fmla="*/ 806775 w 822960"/>
              <a:gd name="connsiteY1" fmla="*/ 20574 h 137160"/>
              <a:gd name="connsiteX2" fmla="*/ 806775 w 822960"/>
              <a:gd name="connsiteY2" fmla="*/ 132771 h 137160"/>
              <a:gd name="connsiteX3" fmla="*/ 20574 w 822960"/>
              <a:gd name="connsiteY3" fmla="*/ 132771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2960" h="137160">
                <a:moveTo>
                  <a:pt x="20574" y="20574"/>
                </a:moveTo>
                <a:lnTo>
                  <a:pt x="806775" y="20574"/>
                </a:lnTo>
                <a:lnTo>
                  <a:pt x="806775" y="132771"/>
                </a:lnTo>
                <a:lnTo>
                  <a:pt x="20574" y="132771"/>
                </a:lnTo>
                <a:close/>
              </a:path>
            </a:pathLst>
          </a:custGeom>
          <a:solidFill>
            <a:srgbClr val="2F2F2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 descr="microsoft illustration of share files icons">
            <a:extLst>
              <a:ext uri="{FF2B5EF4-FFF2-40B4-BE49-F238E27FC236}">
                <a16:creationId xmlns:a16="http://schemas.microsoft.com/office/drawing/2014/main" id="{ECFDAB98-89CE-4217-9E5C-B94AD0A18EA7}"/>
              </a:ext>
            </a:extLst>
          </p:cNvPr>
          <p:cNvSpPr/>
          <p:nvPr/>
        </p:nvSpPr>
        <p:spPr>
          <a:xfrm>
            <a:off x="9272577" y="3610060"/>
            <a:ext cx="260672" cy="260673"/>
          </a:xfrm>
          <a:custGeom>
            <a:avLst/>
            <a:gdLst>
              <a:gd name="connsiteX0" fmla="*/ 124267 w 246888"/>
              <a:gd name="connsiteY0" fmla="*/ 226883 h 246888"/>
              <a:gd name="connsiteX1" fmla="*/ 228168 w 246888"/>
              <a:gd name="connsiteY1" fmla="*/ 123947 h 246888"/>
              <a:gd name="connsiteX2" fmla="*/ 167061 w 246888"/>
              <a:gd name="connsiteY2" fmla="*/ 29098 h 246888"/>
              <a:gd name="connsiteX3" fmla="*/ 124267 w 246888"/>
              <a:gd name="connsiteY3" fmla="*/ 20594 h 246888"/>
              <a:gd name="connsiteX4" fmla="*/ 20574 w 246888"/>
              <a:gd name="connsiteY4" fmla="*/ 124287 h 246888"/>
              <a:gd name="connsiteX5" fmla="*/ 124267 w 246888"/>
              <a:gd name="connsiteY5" fmla="*/ 227980 h 24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888" h="246888">
                <a:moveTo>
                  <a:pt x="124267" y="226883"/>
                </a:moveTo>
                <a:cubicBezTo>
                  <a:pt x="181383" y="227149"/>
                  <a:pt x="227900" y="181063"/>
                  <a:pt x="228168" y="123947"/>
                </a:cubicBezTo>
                <a:cubicBezTo>
                  <a:pt x="228358" y="83027"/>
                  <a:pt x="204401" y="45840"/>
                  <a:pt x="167061" y="29098"/>
                </a:cubicBezTo>
                <a:cubicBezTo>
                  <a:pt x="153578" y="23203"/>
                  <a:pt x="138979" y="20301"/>
                  <a:pt x="124267" y="20594"/>
                </a:cubicBezTo>
                <a:cubicBezTo>
                  <a:pt x="67000" y="20594"/>
                  <a:pt x="20574" y="67020"/>
                  <a:pt x="20574" y="124287"/>
                </a:cubicBezTo>
                <a:cubicBezTo>
                  <a:pt x="20574" y="181554"/>
                  <a:pt x="67000" y="227980"/>
                  <a:pt x="124267" y="22798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 descr="microsoft illustration of share files icons">
            <a:extLst>
              <a:ext uri="{FF2B5EF4-FFF2-40B4-BE49-F238E27FC236}">
                <a16:creationId xmlns:a16="http://schemas.microsoft.com/office/drawing/2014/main" id="{3418FD3E-B370-4526-B2E0-ACDDD5021F03}"/>
              </a:ext>
            </a:extLst>
          </p:cNvPr>
          <p:cNvSpPr/>
          <p:nvPr/>
        </p:nvSpPr>
        <p:spPr>
          <a:xfrm>
            <a:off x="9217552" y="3853952"/>
            <a:ext cx="347563" cy="202746"/>
          </a:xfrm>
          <a:custGeom>
            <a:avLst/>
            <a:gdLst>
              <a:gd name="connsiteX0" fmla="*/ 176113 w 329184"/>
              <a:gd name="connsiteY0" fmla="*/ 20577 h 192024"/>
              <a:gd name="connsiteX1" fmla="*/ 20574 w 329184"/>
              <a:gd name="connsiteY1" fmla="*/ 176116 h 192024"/>
              <a:gd name="connsiteX2" fmla="*/ 332476 w 329184"/>
              <a:gd name="connsiteY2" fmla="*/ 176116 h 192024"/>
              <a:gd name="connsiteX3" fmla="*/ 176939 w 329184"/>
              <a:gd name="connsiteY3" fmla="*/ 20574 h 192024"/>
              <a:gd name="connsiteX4" fmla="*/ 176113 w 329184"/>
              <a:gd name="connsiteY4" fmla="*/ 20577 h 19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184" h="192024">
                <a:moveTo>
                  <a:pt x="176113" y="20577"/>
                </a:moveTo>
                <a:cubicBezTo>
                  <a:pt x="90210" y="20577"/>
                  <a:pt x="20574" y="90213"/>
                  <a:pt x="20574" y="176116"/>
                </a:cubicBezTo>
                <a:lnTo>
                  <a:pt x="332476" y="176116"/>
                </a:lnTo>
                <a:cubicBezTo>
                  <a:pt x="332476" y="90213"/>
                  <a:pt x="262840" y="20577"/>
                  <a:pt x="176939" y="20574"/>
                </a:cubicBezTo>
                <a:cubicBezTo>
                  <a:pt x="176665" y="20574"/>
                  <a:pt x="176388" y="20574"/>
                  <a:pt x="176113" y="2057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 descr="microsoft illustration of share files icons">
            <a:extLst>
              <a:ext uri="{FF2B5EF4-FFF2-40B4-BE49-F238E27FC236}">
                <a16:creationId xmlns:a16="http://schemas.microsoft.com/office/drawing/2014/main" id="{1B270CB6-EAD3-4099-A1DA-7426DCF35F0D}"/>
              </a:ext>
            </a:extLst>
          </p:cNvPr>
          <p:cNvSpPr/>
          <p:nvPr/>
        </p:nvSpPr>
        <p:spPr>
          <a:xfrm>
            <a:off x="9039724" y="3910108"/>
            <a:ext cx="173781" cy="144818"/>
          </a:xfrm>
          <a:custGeom>
            <a:avLst/>
            <a:gdLst>
              <a:gd name="connsiteX0" fmla="*/ 20574 w 164592"/>
              <a:gd name="connsiteY0" fmla="*/ 123754 h 137160"/>
              <a:gd name="connsiteX1" fmla="*/ 142372 w 164592"/>
              <a:gd name="connsiteY1" fmla="*/ 123754 h 137160"/>
              <a:gd name="connsiteX2" fmla="*/ 142372 w 164592"/>
              <a:gd name="connsiteY2" fmla="*/ 123754 h 137160"/>
              <a:gd name="connsiteX3" fmla="*/ 165415 w 164592"/>
              <a:gd name="connsiteY3" fmla="*/ 29114 h 137160"/>
              <a:gd name="connsiteX4" fmla="*/ 29089 w 164592"/>
              <a:gd name="connsiteY4" fmla="*/ 83144 h 137160"/>
              <a:gd name="connsiteX5" fmla="*/ 20574 w 164592"/>
              <a:gd name="connsiteY5" fmla="*/ 124303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592" h="137160">
                <a:moveTo>
                  <a:pt x="20574" y="123754"/>
                </a:moveTo>
                <a:lnTo>
                  <a:pt x="142372" y="123754"/>
                </a:lnTo>
                <a:lnTo>
                  <a:pt x="142372" y="123754"/>
                </a:lnTo>
                <a:cubicBezTo>
                  <a:pt x="142452" y="90828"/>
                  <a:pt x="150349" y="58392"/>
                  <a:pt x="165415" y="29114"/>
                </a:cubicBezTo>
                <a:cubicBezTo>
                  <a:pt x="112850" y="6389"/>
                  <a:pt x="51814" y="30579"/>
                  <a:pt x="29089" y="83144"/>
                </a:cubicBezTo>
                <a:cubicBezTo>
                  <a:pt x="23471" y="96139"/>
                  <a:pt x="20574" y="110145"/>
                  <a:pt x="20574" y="1243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 descr="microsoft illustration of share files icons">
            <a:extLst>
              <a:ext uri="{FF2B5EF4-FFF2-40B4-BE49-F238E27FC236}">
                <a16:creationId xmlns:a16="http://schemas.microsoft.com/office/drawing/2014/main" id="{AF1C728A-9CEF-4736-B30D-9124050DDEF7}"/>
              </a:ext>
            </a:extLst>
          </p:cNvPr>
          <p:cNvSpPr/>
          <p:nvPr/>
        </p:nvSpPr>
        <p:spPr>
          <a:xfrm>
            <a:off x="9068987" y="3718995"/>
            <a:ext cx="202746" cy="202746"/>
          </a:xfrm>
          <a:custGeom>
            <a:avLst/>
            <a:gdLst>
              <a:gd name="connsiteX0" fmla="*/ 96559 w 192024"/>
              <a:gd name="connsiteY0" fmla="*/ 20574 h 192024"/>
              <a:gd name="connsiteX1" fmla="*/ 20592 w 192024"/>
              <a:gd name="connsiteY1" fmla="*/ 99836 h 192024"/>
              <a:gd name="connsiteX2" fmla="*/ 91896 w 192024"/>
              <a:gd name="connsiteY2" fmla="*/ 175565 h 192024"/>
              <a:gd name="connsiteX3" fmla="*/ 100948 w 192024"/>
              <a:gd name="connsiteY3" fmla="*/ 175565 h 192024"/>
              <a:gd name="connsiteX4" fmla="*/ 172080 w 192024"/>
              <a:gd name="connsiteY4" fmla="*/ 91933 h 192024"/>
              <a:gd name="connsiteX5" fmla="*/ 96559 w 192024"/>
              <a:gd name="connsiteY5" fmla="*/ 20574 h 19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024" h="192024">
                <a:moveTo>
                  <a:pt x="96559" y="20574"/>
                </a:moveTo>
                <a:cubicBezTo>
                  <a:pt x="53694" y="21482"/>
                  <a:pt x="19681" y="56971"/>
                  <a:pt x="20592" y="99836"/>
                </a:cubicBezTo>
                <a:cubicBezTo>
                  <a:pt x="21434" y="139623"/>
                  <a:pt x="52229" y="172331"/>
                  <a:pt x="91896" y="175565"/>
                </a:cubicBezTo>
                <a:lnTo>
                  <a:pt x="100948" y="175565"/>
                </a:lnTo>
                <a:cubicBezTo>
                  <a:pt x="143685" y="172114"/>
                  <a:pt x="175531" y="134669"/>
                  <a:pt x="172080" y="91933"/>
                </a:cubicBezTo>
                <a:cubicBezTo>
                  <a:pt x="168878" y="52324"/>
                  <a:pt x="136286" y="21526"/>
                  <a:pt x="96559" y="2057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31" name="Graphic 130" descr="microsoft illustration of share files icons">
            <a:extLst>
              <a:ext uri="{FF2B5EF4-FFF2-40B4-BE49-F238E27FC236}">
                <a16:creationId xmlns:a16="http://schemas.microsoft.com/office/drawing/2014/main" id="{16212843-AFAE-4473-B296-EBA3F4F8F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0509" y="3367665"/>
            <a:ext cx="899376" cy="562111"/>
          </a:xfrm>
          <a:prstGeom prst="rect">
            <a:avLst/>
          </a:prstGeom>
        </p:spPr>
      </p:pic>
      <p:pic>
        <p:nvPicPr>
          <p:cNvPr id="151" name="Graphic 150" descr="microsoft illustration of share files icons">
            <a:extLst>
              <a:ext uri="{FF2B5EF4-FFF2-40B4-BE49-F238E27FC236}">
                <a16:creationId xmlns:a16="http://schemas.microsoft.com/office/drawing/2014/main" id="{45A77219-7F6C-4A4E-A403-8F22B72D4E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8210" y="3221701"/>
            <a:ext cx="146527" cy="334920"/>
          </a:xfrm>
          <a:prstGeom prst="rect">
            <a:avLst/>
          </a:prstGeom>
        </p:spPr>
      </p:pic>
      <p:cxnSp>
        <p:nvCxnSpPr>
          <p:cNvPr id="161" name="Straight Arrow Connector 160" descr="microsoft illustration of share files icons">
            <a:extLst>
              <a:ext uri="{FF2B5EF4-FFF2-40B4-BE49-F238E27FC236}">
                <a16:creationId xmlns:a16="http://schemas.microsoft.com/office/drawing/2014/main" id="{3ADF65F3-FA19-4C0D-8EB6-8BFF3A617A05}"/>
              </a:ext>
            </a:extLst>
          </p:cNvPr>
          <p:cNvCxnSpPr>
            <a:cxnSpLocks/>
          </p:cNvCxnSpPr>
          <p:nvPr/>
        </p:nvCxnSpPr>
        <p:spPr>
          <a:xfrm>
            <a:off x="7652877" y="2407015"/>
            <a:ext cx="0" cy="675865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Freeform: Shape 163" descr="microsoft illustration of share files icons">
            <a:extLst>
              <a:ext uri="{FF2B5EF4-FFF2-40B4-BE49-F238E27FC236}">
                <a16:creationId xmlns:a16="http://schemas.microsoft.com/office/drawing/2014/main" id="{EDF513F1-300C-4BEE-8FB9-793A767D6F9A}"/>
              </a:ext>
            </a:extLst>
          </p:cNvPr>
          <p:cNvSpPr/>
          <p:nvPr/>
        </p:nvSpPr>
        <p:spPr>
          <a:xfrm>
            <a:off x="7184629" y="1516507"/>
            <a:ext cx="627855" cy="867037"/>
          </a:xfrm>
          <a:custGeom>
            <a:avLst/>
            <a:gdLst>
              <a:gd name="connsiteX0" fmla="*/ 16073 w 450056"/>
              <a:gd name="connsiteY0" fmla="*/ 619577 h 621506"/>
              <a:gd name="connsiteX1" fmla="*/ 224385 w 450056"/>
              <a:gd name="connsiteY1" fmla="*/ 619577 h 621506"/>
              <a:gd name="connsiteX2" fmla="*/ 224385 w 450056"/>
              <a:gd name="connsiteY2" fmla="*/ 110800 h 621506"/>
              <a:gd name="connsiteX3" fmla="*/ 445127 w 450056"/>
              <a:gd name="connsiteY3" fmla="*/ 110800 h 621506"/>
              <a:gd name="connsiteX4" fmla="*/ 350615 w 450056"/>
              <a:gd name="connsiteY4" fmla="*/ 16073 h 621506"/>
              <a:gd name="connsiteX5" fmla="*/ 16073 w 450056"/>
              <a:gd name="connsiteY5" fmla="*/ 16073 h 621506"/>
              <a:gd name="connsiteX6" fmla="*/ 16073 w 450056"/>
              <a:gd name="connsiteY6" fmla="*/ 619577 h 62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056" h="621506">
                <a:moveTo>
                  <a:pt x="16073" y="619577"/>
                </a:moveTo>
                <a:lnTo>
                  <a:pt x="224385" y="619577"/>
                </a:lnTo>
                <a:lnTo>
                  <a:pt x="224385" y="110800"/>
                </a:lnTo>
                <a:lnTo>
                  <a:pt x="445127" y="110800"/>
                </a:lnTo>
                <a:lnTo>
                  <a:pt x="350615" y="16073"/>
                </a:lnTo>
                <a:lnTo>
                  <a:pt x="16073" y="16073"/>
                </a:lnTo>
                <a:lnTo>
                  <a:pt x="16073" y="619577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5" name="Freeform: Shape 164" descr="microsoft illustration of share files icons">
            <a:extLst>
              <a:ext uri="{FF2B5EF4-FFF2-40B4-BE49-F238E27FC236}">
                <a16:creationId xmlns:a16="http://schemas.microsoft.com/office/drawing/2014/main" id="{27AF532A-D5C9-4126-BDE4-286CFBA873F9}"/>
              </a:ext>
            </a:extLst>
          </p:cNvPr>
          <p:cNvSpPr/>
          <p:nvPr/>
        </p:nvSpPr>
        <p:spPr>
          <a:xfrm>
            <a:off x="7440552" y="1599772"/>
            <a:ext cx="597957" cy="807242"/>
          </a:xfrm>
          <a:custGeom>
            <a:avLst/>
            <a:gdLst>
              <a:gd name="connsiteX0" fmla="*/ 16073 w 428625"/>
              <a:gd name="connsiteY0" fmla="*/ 16073 h 578643"/>
              <a:gd name="connsiteX1" fmla="*/ 16073 w 428625"/>
              <a:gd name="connsiteY1" fmla="*/ 569857 h 578643"/>
              <a:gd name="connsiteX2" fmla="*/ 430983 w 428625"/>
              <a:gd name="connsiteY2" fmla="*/ 569857 h 578643"/>
              <a:gd name="connsiteX3" fmla="*/ 430983 w 428625"/>
              <a:gd name="connsiteY3" fmla="*/ 223528 h 578643"/>
              <a:gd name="connsiteX4" fmla="*/ 223528 w 428625"/>
              <a:gd name="connsiteY4" fmla="*/ 223528 h 578643"/>
              <a:gd name="connsiteX5" fmla="*/ 223528 w 428625"/>
              <a:gd name="connsiteY5" fmla="*/ 16073 h 57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625" h="578643">
                <a:moveTo>
                  <a:pt x="16073" y="16073"/>
                </a:moveTo>
                <a:lnTo>
                  <a:pt x="16073" y="569857"/>
                </a:lnTo>
                <a:lnTo>
                  <a:pt x="430983" y="569857"/>
                </a:lnTo>
                <a:lnTo>
                  <a:pt x="430983" y="223528"/>
                </a:lnTo>
                <a:lnTo>
                  <a:pt x="223528" y="223528"/>
                </a:lnTo>
                <a:lnTo>
                  <a:pt x="223528" y="16073"/>
                </a:lnTo>
                <a:close/>
              </a:path>
            </a:pathLst>
          </a:custGeom>
          <a:solidFill>
            <a:srgbClr val="C2C2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6" name="Freeform: Shape 165" descr="microsoft illustration of share files icons">
            <a:extLst>
              <a:ext uri="{FF2B5EF4-FFF2-40B4-BE49-F238E27FC236}">
                <a16:creationId xmlns:a16="http://schemas.microsoft.com/office/drawing/2014/main" id="{D298F086-1797-40DD-B710-158A6F54C66E}"/>
              </a:ext>
            </a:extLst>
          </p:cNvPr>
          <p:cNvSpPr/>
          <p:nvPr/>
        </p:nvSpPr>
        <p:spPr>
          <a:xfrm>
            <a:off x="7778099" y="1613825"/>
            <a:ext cx="269080" cy="269080"/>
          </a:xfrm>
          <a:custGeom>
            <a:avLst/>
            <a:gdLst>
              <a:gd name="connsiteX0" fmla="*/ 16073 w 192881"/>
              <a:gd name="connsiteY0" fmla="*/ 178951 h 192881"/>
              <a:gd name="connsiteX1" fmla="*/ 178951 w 192881"/>
              <a:gd name="connsiteY1" fmla="*/ 178951 h 192881"/>
              <a:gd name="connsiteX2" fmla="*/ 16073 w 192881"/>
              <a:gd name="connsiteY2" fmla="*/ 16073 h 192881"/>
              <a:gd name="connsiteX3" fmla="*/ 16073 w 192881"/>
              <a:gd name="connsiteY3" fmla="*/ 178951 h 1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881" h="192881">
                <a:moveTo>
                  <a:pt x="16073" y="178951"/>
                </a:moveTo>
                <a:lnTo>
                  <a:pt x="178951" y="178951"/>
                </a:lnTo>
                <a:lnTo>
                  <a:pt x="16073" y="16073"/>
                </a:lnTo>
                <a:lnTo>
                  <a:pt x="16073" y="1789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92" name="Graphic 191" descr="microsoft illustration of share files icons">
            <a:extLst>
              <a:ext uri="{FF2B5EF4-FFF2-40B4-BE49-F238E27FC236}">
                <a16:creationId xmlns:a16="http://schemas.microsoft.com/office/drawing/2014/main" id="{D00629CC-B92E-48BB-A6AF-1B34B7649E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5428" y="3294537"/>
            <a:ext cx="781833" cy="635239"/>
          </a:xfrm>
          <a:prstGeom prst="rect">
            <a:avLst/>
          </a:prstGeom>
        </p:spPr>
      </p:pic>
      <p:sp>
        <p:nvSpPr>
          <p:cNvPr id="227" name="Oval 226" descr="microsoft illustration of share files icons">
            <a:extLst>
              <a:ext uri="{FF2B5EF4-FFF2-40B4-BE49-F238E27FC236}">
                <a16:creationId xmlns:a16="http://schemas.microsoft.com/office/drawing/2014/main" id="{6B659691-2E56-45B2-A7F4-CA3B2D85118C}"/>
              </a:ext>
            </a:extLst>
          </p:cNvPr>
          <p:cNvSpPr/>
          <p:nvPr/>
        </p:nvSpPr>
        <p:spPr>
          <a:xfrm>
            <a:off x="7863400" y="3578528"/>
            <a:ext cx="304692" cy="3046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8" name="Oval 227" descr="microsoft illustration of share files icons">
            <a:extLst>
              <a:ext uri="{FF2B5EF4-FFF2-40B4-BE49-F238E27FC236}">
                <a16:creationId xmlns:a16="http://schemas.microsoft.com/office/drawing/2014/main" id="{3C144BC5-0EA1-4800-8E0C-63AAE16938EB}"/>
              </a:ext>
            </a:extLst>
          </p:cNvPr>
          <p:cNvSpPr/>
          <p:nvPr/>
        </p:nvSpPr>
        <p:spPr>
          <a:xfrm>
            <a:off x="7795420" y="3819551"/>
            <a:ext cx="448652" cy="4486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6" name="Graphic 225" descr="microsoft illustration of share files icons">
            <a:extLst>
              <a:ext uri="{FF2B5EF4-FFF2-40B4-BE49-F238E27FC236}">
                <a16:creationId xmlns:a16="http://schemas.microsoft.com/office/drawing/2014/main" id="{7F7516F1-475A-4BE5-9599-8FC51D8066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2351" y="3623149"/>
            <a:ext cx="345486" cy="425214"/>
          </a:xfrm>
          <a:prstGeom prst="rect">
            <a:avLst/>
          </a:prstGeom>
        </p:spPr>
      </p:pic>
      <p:sp>
        <p:nvSpPr>
          <p:cNvPr id="232" name="Oval 231" descr="microsoft illustration of share files icons">
            <a:extLst>
              <a:ext uri="{FF2B5EF4-FFF2-40B4-BE49-F238E27FC236}">
                <a16:creationId xmlns:a16="http://schemas.microsoft.com/office/drawing/2014/main" id="{E9A51FAF-4A9F-4BF8-A19E-41D907E84EE5}"/>
              </a:ext>
            </a:extLst>
          </p:cNvPr>
          <p:cNvSpPr/>
          <p:nvPr/>
        </p:nvSpPr>
        <p:spPr>
          <a:xfrm>
            <a:off x="5499850" y="3578528"/>
            <a:ext cx="304692" cy="3046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 descr="microsoft illustration of share files icons">
            <a:extLst>
              <a:ext uri="{FF2B5EF4-FFF2-40B4-BE49-F238E27FC236}">
                <a16:creationId xmlns:a16="http://schemas.microsoft.com/office/drawing/2014/main" id="{CA23237B-BB41-4C81-8BE0-13BC84982803}"/>
              </a:ext>
            </a:extLst>
          </p:cNvPr>
          <p:cNvSpPr/>
          <p:nvPr/>
        </p:nvSpPr>
        <p:spPr>
          <a:xfrm>
            <a:off x="5431870" y="3819551"/>
            <a:ext cx="448652" cy="4486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1" name="Graphic 230" descr="microsoft illustration of share files icons">
            <a:extLst>
              <a:ext uri="{FF2B5EF4-FFF2-40B4-BE49-F238E27FC236}">
                <a16:creationId xmlns:a16="http://schemas.microsoft.com/office/drawing/2014/main" id="{8884E9F3-AB9A-4D9B-BA17-EB88A8586CD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4645" y="3623149"/>
            <a:ext cx="345486" cy="425214"/>
          </a:xfrm>
          <a:prstGeom prst="rect">
            <a:avLst/>
          </a:prstGeom>
        </p:spPr>
      </p:pic>
      <p:sp>
        <p:nvSpPr>
          <p:cNvPr id="333" name="Freeform 181" descr="microsoft illustration of share files icons">
            <a:extLst>
              <a:ext uri="{FF2B5EF4-FFF2-40B4-BE49-F238E27FC236}">
                <a16:creationId xmlns:a16="http://schemas.microsoft.com/office/drawing/2014/main" id="{DAB670F7-5B1A-4F10-A41B-B043B5853E7D}"/>
              </a:ext>
            </a:extLst>
          </p:cNvPr>
          <p:cNvSpPr>
            <a:spLocks/>
          </p:cNvSpPr>
          <p:nvPr/>
        </p:nvSpPr>
        <p:spPr bwMode="auto">
          <a:xfrm>
            <a:off x="5548747" y="4281763"/>
            <a:ext cx="1102898" cy="86372"/>
          </a:xfrm>
          <a:custGeom>
            <a:avLst/>
            <a:gdLst>
              <a:gd name="T0" fmla="*/ 826 w 826"/>
              <a:gd name="T1" fmla="*/ 66 h 66"/>
              <a:gd name="T2" fmla="*/ 826 w 826"/>
              <a:gd name="T3" fmla="*/ 66 h 66"/>
              <a:gd name="T4" fmla="*/ 0 w 826"/>
              <a:gd name="T5" fmla="*/ 66 h 66"/>
              <a:gd name="T6" fmla="*/ 133 w 826"/>
              <a:gd name="T7" fmla="*/ 0 h 66"/>
              <a:gd name="T8" fmla="*/ 692 w 826"/>
              <a:gd name="T9" fmla="*/ 0 h 66"/>
              <a:gd name="T10" fmla="*/ 826 w 826"/>
              <a:gd name="T11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6" h="66">
                <a:moveTo>
                  <a:pt x="826" y="66"/>
                </a:moveTo>
                <a:lnTo>
                  <a:pt x="826" y="66"/>
                </a:lnTo>
                <a:lnTo>
                  <a:pt x="0" y="66"/>
                </a:lnTo>
                <a:lnTo>
                  <a:pt x="133" y="0"/>
                </a:lnTo>
                <a:lnTo>
                  <a:pt x="692" y="0"/>
                </a:lnTo>
                <a:lnTo>
                  <a:pt x="826" y="66"/>
                </a:lnTo>
                <a:close/>
              </a:path>
            </a:pathLst>
          </a:custGeom>
          <a:solidFill>
            <a:srgbClr val="2F2F2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5" name="Freeform 181" descr="microsoft illustration of share files icons">
            <a:extLst>
              <a:ext uri="{FF2B5EF4-FFF2-40B4-BE49-F238E27FC236}">
                <a16:creationId xmlns:a16="http://schemas.microsoft.com/office/drawing/2014/main" id="{89A79AA9-2EFC-499D-8725-1C62D4D3BF57}"/>
              </a:ext>
            </a:extLst>
          </p:cNvPr>
          <p:cNvSpPr>
            <a:spLocks/>
          </p:cNvSpPr>
          <p:nvPr/>
        </p:nvSpPr>
        <p:spPr bwMode="auto">
          <a:xfrm>
            <a:off x="7102062" y="4282865"/>
            <a:ext cx="1102898" cy="86372"/>
          </a:xfrm>
          <a:custGeom>
            <a:avLst/>
            <a:gdLst>
              <a:gd name="T0" fmla="*/ 826 w 826"/>
              <a:gd name="T1" fmla="*/ 66 h 66"/>
              <a:gd name="T2" fmla="*/ 826 w 826"/>
              <a:gd name="T3" fmla="*/ 66 h 66"/>
              <a:gd name="T4" fmla="*/ 0 w 826"/>
              <a:gd name="T5" fmla="*/ 66 h 66"/>
              <a:gd name="T6" fmla="*/ 133 w 826"/>
              <a:gd name="T7" fmla="*/ 0 h 66"/>
              <a:gd name="T8" fmla="*/ 692 w 826"/>
              <a:gd name="T9" fmla="*/ 0 h 66"/>
              <a:gd name="T10" fmla="*/ 826 w 826"/>
              <a:gd name="T11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6" h="66">
                <a:moveTo>
                  <a:pt x="826" y="66"/>
                </a:moveTo>
                <a:lnTo>
                  <a:pt x="826" y="66"/>
                </a:lnTo>
                <a:lnTo>
                  <a:pt x="0" y="66"/>
                </a:lnTo>
                <a:lnTo>
                  <a:pt x="133" y="0"/>
                </a:lnTo>
                <a:lnTo>
                  <a:pt x="692" y="0"/>
                </a:lnTo>
                <a:lnTo>
                  <a:pt x="826" y="66"/>
                </a:lnTo>
                <a:close/>
              </a:path>
            </a:pathLst>
          </a:custGeom>
          <a:solidFill>
            <a:srgbClr val="2F2F2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6" name="Freeform 181" descr="microsoft illustration of share files icons">
            <a:extLst>
              <a:ext uri="{FF2B5EF4-FFF2-40B4-BE49-F238E27FC236}">
                <a16:creationId xmlns:a16="http://schemas.microsoft.com/office/drawing/2014/main" id="{6C274BF1-103A-4F08-97FC-C3390DA99B06}"/>
              </a:ext>
            </a:extLst>
          </p:cNvPr>
          <p:cNvSpPr>
            <a:spLocks/>
          </p:cNvSpPr>
          <p:nvPr/>
        </p:nvSpPr>
        <p:spPr bwMode="auto">
          <a:xfrm>
            <a:off x="8620028" y="4281763"/>
            <a:ext cx="1102898" cy="86372"/>
          </a:xfrm>
          <a:custGeom>
            <a:avLst/>
            <a:gdLst>
              <a:gd name="T0" fmla="*/ 826 w 826"/>
              <a:gd name="T1" fmla="*/ 66 h 66"/>
              <a:gd name="T2" fmla="*/ 826 w 826"/>
              <a:gd name="T3" fmla="*/ 66 h 66"/>
              <a:gd name="T4" fmla="*/ 0 w 826"/>
              <a:gd name="T5" fmla="*/ 66 h 66"/>
              <a:gd name="T6" fmla="*/ 133 w 826"/>
              <a:gd name="T7" fmla="*/ 0 h 66"/>
              <a:gd name="T8" fmla="*/ 692 w 826"/>
              <a:gd name="T9" fmla="*/ 0 h 66"/>
              <a:gd name="T10" fmla="*/ 826 w 826"/>
              <a:gd name="T11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6" h="66">
                <a:moveTo>
                  <a:pt x="826" y="66"/>
                </a:moveTo>
                <a:lnTo>
                  <a:pt x="826" y="66"/>
                </a:lnTo>
                <a:lnTo>
                  <a:pt x="0" y="66"/>
                </a:lnTo>
                <a:lnTo>
                  <a:pt x="133" y="0"/>
                </a:lnTo>
                <a:lnTo>
                  <a:pt x="692" y="0"/>
                </a:lnTo>
                <a:lnTo>
                  <a:pt x="826" y="66"/>
                </a:lnTo>
                <a:close/>
              </a:path>
            </a:pathLst>
          </a:custGeom>
          <a:solidFill>
            <a:srgbClr val="2F2F2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9D2A44-F91B-416B-826F-7DD10C677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718" y="6026838"/>
            <a:ext cx="9732963" cy="514350"/>
          </a:xfrm>
        </p:spPr>
        <p:txBody>
          <a:bodyPr/>
          <a:lstStyle/>
          <a:p>
            <a:r>
              <a:rPr lang="en-IN" dirty="0"/>
              <a:t>GEP’s Onboarding and Offboarding As-Is 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6057C6-700D-4229-A4A9-2A3CA965CA34}"/>
              </a:ext>
            </a:extLst>
          </p:cNvPr>
          <p:cNvSpPr/>
          <p:nvPr/>
        </p:nvSpPr>
        <p:spPr>
          <a:xfrm>
            <a:off x="143929" y="86916"/>
            <a:ext cx="1791159" cy="5908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5" name="Picture 44" descr="konverge logo">
            <a:extLst>
              <a:ext uri="{FF2B5EF4-FFF2-40B4-BE49-F238E27FC236}">
                <a16:creationId xmlns:a16="http://schemas.microsoft.com/office/drawing/2014/main" id="{A072550F-965D-4EBC-A242-BCDCDD5275EC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82" y="440841"/>
            <a:ext cx="1168436" cy="5908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2109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NHOP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4097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/>
              <a:t> </a:t>
            </a:r>
            <a:r>
              <a:rPr lang="en-IN" sz="1400" dirty="0"/>
              <a:t>Click on Check Attribute Editor Add SMIP and SIP</a:t>
            </a:r>
            <a:endParaRPr lang="en-US" sz="1400" dirty="0"/>
          </a:p>
        </p:txBody>
      </p:sp>
      <p:grpSp>
        <p:nvGrpSpPr>
          <p:cNvPr id="13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84937" y="1092736"/>
            <a:ext cx="490142" cy="382923"/>
            <a:chOff x="4222555" y="2388503"/>
            <a:chExt cx="877824" cy="685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ZA" sz="2400" dirty="0"/>
              <a:t>NHOP User Creation in Active Directory</a:t>
            </a:r>
            <a:endParaRPr lang="en-US" sz="2400" dirty="0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9" y="1647647"/>
            <a:ext cx="9376159" cy="4000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9113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NHOP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4097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ZA" sz="1400" dirty="0"/>
              <a:t>Right Click on User and Click on Disable </a:t>
            </a:r>
            <a:endParaRPr lang="en-US" sz="1400" dirty="0"/>
          </a:p>
        </p:txBody>
      </p:sp>
      <p:grpSp>
        <p:nvGrpSpPr>
          <p:cNvPr id="13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84937" y="1092736"/>
            <a:ext cx="490142" cy="382923"/>
            <a:chOff x="4222555" y="2388503"/>
            <a:chExt cx="877824" cy="685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ZA" sz="2400" dirty="0"/>
              <a:t>NHOP User Creation in Active Directory</a:t>
            </a:r>
            <a:endParaRPr lang="en-US" sz="2400" dirty="0"/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73449" y="1718085"/>
            <a:ext cx="9322372" cy="38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9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LWD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4097566" cy="311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IN" sz="1400" dirty="0">
                <a:effectLst/>
              </a:rPr>
              <a:t>Manage Engine LWD request screenshot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3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84937" y="1092736"/>
            <a:ext cx="490142" cy="382923"/>
            <a:chOff x="4222555" y="2388503"/>
            <a:chExt cx="877824" cy="685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ZA" sz="2400" dirty="0"/>
              <a:t>LWD User Disable in Active Directory</a:t>
            </a:r>
            <a:endParaRPr lang="en-US" sz="2400" dirty="0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9" y="1681353"/>
            <a:ext cx="9333130" cy="3901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3757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LWD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4097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en-ZA" sz="1400" dirty="0"/>
              <a:t>Check for User in directory </a:t>
            </a:r>
            <a:endParaRPr lang="en-US" sz="1400" dirty="0"/>
          </a:p>
        </p:txBody>
      </p:sp>
      <p:grpSp>
        <p:nvGrpSpPr>
          <p:cNvPr id="13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84937" y="1092736"/>
            <a:ext cx="490142" cy="382923"/>
            <a:chOff x="4222555" y="2388503"/>
            <a:chExt cx="877824" cy="685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ZA" sz="2400" dirty="0"/>
              <a:t>LWD User Disable in Active Directory</a:t>
            </a:r>
            <a:endParaRPr lang="en-US" sz="2400" dirty="0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9" y="1681352"/>
            <a:ext cx="9257825" cy="3814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12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LWD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4097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ZA" sz="1400" dirty="0"/>
              <a:t>Check for Disable Users in directory </a:t>
            </a:r>
            <a:endParaRPr lang="en-US" sz="1400" dirty="0"/>
          </a:p>
        </p:txBody>
      </p:sp>
      <p:grpSp>
        <p:nvGrpSpPr>
          <p:cNvPr id="13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84937" y="1092736"/>
            <a:ext cx="490142" cy="382923"/>
            <a:chOff x="4222555" y="2388503"/>
            <a:chExt cx="877824" cy="685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ZA" sz="2400" dirty="0"/>
              <a:t>LWD User Disable in Active Directory</a:t>
            </a:r>
            <a:endParaRPr lang="en-US" sz="2400" dirty="0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8" y="1718085"/>
            <a:ext cx="9247069" cy="3983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904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LWD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409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Click on General Tab and remove office, Telephone number &amp; E-mail field</a:t>
            </a:r>
            <a:endParaRPr lang="en-US" sz="1400" dirty="0"/>
          </a:p>
        </p:txBody>
      </p:sp>
      <p:grpSp>
        <p:nvGrpSpPr>
          <p:cNvPr id="13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84937" y="1092736"/>
            <a:ext cx="490142" cy="382923"/>
            <a:chOff x="4222555" y="2388503"/>
            <a:chExt cx="877824" cy="685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ZA" sz="2400" dirty="0"/>
              <a:t>LWD User Disable in Active Directory</a:t>
            </a:r>
            <a:endParaRPr lang="en-US" sz="2400" dirty="0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9" y="1846547"/>
            <a:ext cx="9343887" cy="389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732957" y="4143095"/>
            <a:ext cx="837659" cy="18148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73241" y="4539225"/>
            <a:ext cx="2249658" cy="19621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5135" y="4730908"/>
            <a:ext cx="765481" cy="23763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LWD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409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/>
              <a:t> </a:t>
            </a:r>
            <a:r>
              <a:rPr lang="en-IN" sz="1400" dirty="0"/>
              <a:t>Select organization tab and remove Job title, Department, Company &amp; Manager field </a:t>
            </a:r>
            <a:endParaRPr lang="en-US" sz="1400" dirty="0"/>
          </a:p>
        </p:txBody>
      </p:sp>
      <p:grpSp>
        <p:nvGrpSpPr>
          <p:cNvPr id="13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84937" y="1092736"/>
            <a:ext cx="490142" cy="382923"/>
            <a:chOff x="4222555" y="2388503"/>
            <a:chExt cx="877824" cy="685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ZA" sz="2400" dirty="0"/>
              <a:t>LWD User Disable in Active Directory</a:t>
            </a:r>
            <a:endParaRPr lang="en-US" sz="2400" dirty="0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07" y="1810331"/>
            <a:ext cx="9333130" cy="377288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773241" y="2827262"/>
            <a:ext cx="1625714" cy="154034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63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LWD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409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Select Member of Tab and remove from all group and click Apply</a:t>
            </a:r>
            <a:endParaRPr lang="en-US" sz="1400" dirty="0"/>
          </a:p>
        </p:txBody>
      </p:sp>
      <p:grpSp>
        <p:nvGrpSpPr>
          <p:cNvPr id="13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84937" y="1092736"/>
            <a:ext cx="490142" cy="382923"/>
            <a:chOff x="4222555" y="2388503"/>
            <a:chExt cx="877824" cy="685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ZA" sz="2400" dirty="0"/>
              <a:t>LWD User Disable in Active Directory</a:t>
            </a:r>
            <a:endParaRPr lang="en-US" sz="2400" dirty="0"/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73449" y="1647647"/>
            <a:ext cx="9365403" cy="390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2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LWD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327785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1400" dirty="0"/>
              <a:t>Select Attribute editor tab and remove "</a:t>
            </a:r>
            <a:r>
              <a:rPr lang="en-IN" sz="1400" dirty="0" err="1"/>
              <a:t>proxyAddresses</a:t>
            </a:r>
            <a:r>
              <a:rPr lang="en-IN" sz="1400" dirty="0"/>
              <a:t>" &amp; "</a:t>
            </a:r>
            <a:r>
              <a:rPr lang="en-IN" sz="1400" dirty="0" err="1"/>
              <a:t>msExchUCVoiceMailSettings</a:t>
            </a:r>
            <a:r>
              <a:rPr lang="en-IN" sz="1400" dirty="0"/>
              <a:t>" entries and click Apply &amp; OK</a:t>
            </a:r>
            <a:endParaRPr lang="en-US" sz="1400" dirty="0"/>
          </a:p>
          <a:p>
            <a:endParaRPr lang="en-US" sz="130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ZA" sz="2400" dirty="0"/>
              <a:t>LWD User Disable in Active Directory</a:t>
            </a:r>
            <a:endParaRPr lang="en-US" sz="2400" dirty="0"/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684" y="2242110"/>
            <a:ext cx="4120179" cy="3629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95695" y="1092736"/>
            <a:ext cx="490142" cy="382923"/>
            <a:chOff x="4222555" y="2388503"/>
            <a:chExt cx="877824" cy="685800"/>
          </a:xfrm>
        </p:grpSpPr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6890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1712" y="6613408"/>
            <a:ext cx="9261078" cy="523220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dirty="0"/>
              <a:t>LWD  : The item box in green would be updated by automation for LWD Ticket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3277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1400"/>
            </a:lvl1pPr>
          </a:lstStyle>
          <a:p>
            <a:r>
              <a:rPr lang="en-IN" dirty="0"/>
              <a:t>Select Revert to HR for Deactivation</a:t>
            </a:r>
            <a:endParaRPr lang="en-US" dirty="0"/>
          </a:p>
          <a:p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ZA" sz="2400" dirty="0"/>
              <a:t>LWD User Disable in Active Directory</a:t>
            </a:r>
            <a:endParaRPr lang="en-US" sz="2400" dirty="0"/>
          </a:p>
        </p:txBody>
      </p:sp>
      <p:grpSp>
        <p:nvGrpSpPr>
          <p:cNvPr id="14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95695" y="1092736"/>
            <a:ext cx="490142" cy="382923"/>
            <a:chOff x="4222555" y="2388503"/>
            <a:chExt cx="877824" cy="685800"/>
          </a:xfrm>
        </p:grpSpPr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2" name="Picture 2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07" y="1714515"/>
            <a:ext cx="9268583" cy="409954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598052" y="2775473"/>
            <a:ext cx="8836404" cy="839096"/>
          </a:xfrm>
          <a:prstGeom prst="rect">
            <a:avLst/>
          </a:prstGeom>
          <a:noFill/>
          <a:ln w="57150">
            <a:solidFill>
              <a:srgbClr val="04DE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28839" y="4012522"/>
            <a:ext cx="8836404" cy="663005"/>
          </a:xfrm>
          <a:prstGeom prst="rect">
            <a:avLst/>
          </a:prstGeom>
          <a:noFill/>
          <a:ln w="57150">
            <a:solidFill>
              <a:srgbClr val="04DE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 flipV="1">
            <a:off x="628839" y="5303519"/>
            <a:ext cx="8836404" cy="189509"/>
          </a:xfrm>
          <a:prstGeom prst="rect">
            <a:avLst/>
          </a:prstGeom>
          <a:noFill/>
          <a:ln w="57150">
            <a:solidFill>
              <a:srgbClr val="04DE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22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NHOP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63172" y="795749"/>
            <a:ext cx="5033068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dirty="0">
                <a:effectLst/>
              </a:rPr>
              <a:t>Click on Unassigned Queue and Read NHOP Ticket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300" dirty="0"/>
          </a:p>
        </p:txBody>
      </p:sp>
      <p:grpSp>
        <p:nvGrpSpPr>
          <p:cNvPr id="13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317021" y="757683"/>
            <a:ext cx="490142" cy="382923"/>
            <a:chOff x="4222555" y="2388503"/>
            <a:chExt cx="877824" cy="685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ZA" sz="2400" dirty="0"/>
              <a:t>NHOP User Creation in Active Directory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9D710-65B8-4727-9BE5-654C7B106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103" y="1149929"/>
            <a:ext cx="6945009" cy="6213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16814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MFA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8761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1400"/>
            </a:lvl1pPr>
          </a:lstStyle>
          <a:p>
            <a:pPr lvl="0"/>
            <a:r>
              <a:rPr lang="en-US" dirty="0"/>
              <a:t>This feature is enabled by service desk support during employee onboarding as a mandatory process for two factor authentications. Login to Portal.office.com/admin.microsoft.com. Select Admin portal.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MFA (Multifactor Authentication)</a:t>
            </a:r>
            <a:endParaRPr lang="en-US" sz="2400" dirty="0"/>
          </a:p>
        </p:txBody>
      </p:sp>
      <p:grpSp>
        <p:nvGrpSpPr>
          <p:cNvPr id="14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95695" y="1092736"/>
            <a:ext cx="490142" cy="382923"/>
            <a:chOff x="4222555" y="2388503"/>
            <a:chExt cx="877824" cy="685800"/>
          </a:xfrm>
        </p:grpSpPr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84207" y="1742423"/>
            <a:ext cx="9290099" cy="400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45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MFA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876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1400"/>
            </a:lvl1pPr>
          </a:lstStyle>
          <a:p>
            <a:pPr lvl="0"/>
            <a:r>
              <a:rPr lang="en-US" dirty="0"/>
              <a:t>Click on Multi-factor authentication. 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MFA (Multifactor Authentication)</a:t>
            </a:r>
            <a:endParaRPr lang="en-US" sz="2400" dirty="0"/>
          </a:p>
        </p:txBody>
      </p:sp>
      <p:grpSp>
        <p:nvGrpSpPr>
          <p:cNvPr id="14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95695" y="1092736"/>
            <a:ext cx="490142" cy="382923"/>
            <a:chOff x="4222555" y="2388503"/>
            <a:chExt cx="877824" cy="685800"/>
          </a:xfrm>
        </p:grpSpPr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2" name="Picture 21"/>
          <p:cNvPicPr/>
          <p:nvPr/>
        </p:nvPicPr>
        <p:blipFill>
          <a:blip r:embed="rId3"/>
          <a:stretch>
            <a:fillRect/>
          </a:stretch>
        </p:blipFill>
        <p:spPr>
          <a:xfrm>
            <a:off x="284207" y="1631104"/>
            <a:ext cx="9408433" cy="40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11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MFA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8761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1400"/>
            </a:lvl1pPr>
          </a:lstStyle>
          <a:p>
            <a:pPr lvl="0"/>
            <a:r>
              <a:rPr lang="en-US" dirty="0"/>
              <a:t>New tab will open as below. Search the employee name and click on Enable, a confirmation pop-up window will appear. Click on “enable multi-factor </a:t>
            </a:r>
            <a:r>
              <a:rPr lang="en-US" dirty="0" err="1"/>
              <a:t>auth</a:t>
            </a:r>
            <a:r>
              <a:rPr lang="en-US" dirty="0"/>
              <a:t>” to enable the setting.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MFA (Multifactor Authentication)</a:t>
            </a:r>
            <a:endParaRPr lang="en-US" sz="2400" dirty="0"/>
          </a:p>
        </p:txBody>
      </p:sp>
      <p:grpSp>
        <p:nvGrpSpPr>
          <p:cNvPr id="14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95695" y="1092736"/>
            <a:ext cx="490142" cy="382923"/>
            <a:chOff x="4222555" y="2388503"/>
            <a:chExt cx="877824" cy="685800"/>
          </a:xfrm>
        </p:grpSpPr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84207" y="1810332"/>
            <a:ext cx="9182522" cy="384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48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MFA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8761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1400"/>
            </a:lvl1pPr>
          </a:lstStyle>
          <a:p>
            <a:pPr lvl="0"/>
            <a:r>
              <a:rPr lang="en-US" dirty="0"/>
              <a:t>New tab will open as below. Search the employee name and click on Enable, a confirmation pop-up window will appear. Click on “enable multi-factor </a:t>
            </a:r>
            <a:r>
              <a:rPr lang="en-US" dirty="0" err="1"/>
              <a:t>auth</a:t>
            </a:r>
            <a:r>
              <a:rPr lang="en-US" dirty="0"/>
              <a:t>” to enable the setting.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MFA (Multifactor Authentication)</a:t>
            </a:r>
            <a:endParaRPr lang="en-US" sz="2400" dirty="0"/>
          </a:p>
        </p:txBody>
      </p:sp>
      <p:grpSp>
        <p:nvGrpSpPr>
          <p:cNvPr id="14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95695" y="1092736"/>
            <a:ext cx="490142" cy="382923"/>
            <a:chOff x="4222555" y="2388503"/>
            <a:chExt cx="877824" cy="685800"/>
          </a:xfrm>
        </p:grpSpPr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2" name="Picture 21"/>
          <p:cNvPicPr/>
          <p:nvPr/>
        </p:nvPicPr>
        <p:blipFill>
          <a:blip r:embed="rId3"/>
          <a:stretch>
            <a:fillRect/>
          </a:stretch>
        </p:blipFill>
        <p:spPr>
          <a:xfrm>
            <a:off x="284207" y="1846547"/>
            <a:ext cx="9290099" cy="379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87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MFA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8761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1400"/>
            </a:lvl1pPr>
          </a:lstStyle>
          <a:p>
            <a:pPr lvl="0"/>
            <a:r>
              <a:rPr lang="en-US" dirty="0"/>
              <a:t>New tab will open as below. Search the employee name and click on Enable, a confirmation pop-up window will appear. Click on “enable multi-factor </a:t>
            </a:r>
            <a:r>
              <a:rPr lang="en-US" dirty="0" err="1"/>
              <a:t>auth</a:t>
            </a:r>
            <a:r>
              <a:rPr lang="en-US" dirty="0"/>
              <a:t>” to enable the setting.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MFA (Multifactor Authentication)</a:t>
            </a:r>
            <a:endParaRPr lang="en-US" sz="2400" dirty="0"/>
          </a:p>
        </p:txBody>
      </p:sp>
      <p:grpSp>
        <p:nvGrpSpPr>
          <p:cNvPr id="14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95695" y="1092736"/>
            <a:ext cx="490142" cy="382923"/>
            <a:chOff x="4222555" y="2388503"/>
            <a:chExt cx="877824" cy="685800"/>
          </a:xfrm>
        </p:grpSpPr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84207" y="1846547"/>
            <a:ext cx="9257826" cy="381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28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Enable E5 and Microsoft Teams License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87610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1400"/>
            </a:lvl1pPr>
          </a:lstStyle>
          <a:p>
            <a:pPr lvl="0"/>
            <a:r>
              <a:rPr lang="en-US" dirty="0"/>
              <a:t>Login to: admin.microsoft.com</a:t>
            </a:r>
          </a:p>
          <a:p>
            <a:pPr lvl="0"/>
            <a:r>
              <a:rPr lang="en-US" dirty="0"/>
              <a:t>Under users click on Active users</a:t>
            </a:r>
          </a:p>
          <a:p>
            <a:pPr lvl="0"/>
            <a:r>
              <a:rPr lang="en-US" dirty="0"/>
              <a:t>Search for the users whom you want to enable E5/MS Teams license.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Enable E5 and Microsoft Teams License</a:t>
            </a:r>
            <a:endParaRPr lang="en-US" sz="2400" dirty="0"/>
          </a:p>
        </p:txBody>
      </p:sp>
      <p:grpSp>
        <p:nvGrpSpPr>
          <p:cNvPr id="14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95695" y="1092736"/>
            <a:ext cx="490142" cy="382923"/>
            <a:chOff x="4222555" y="2388503"/>
            <a:chExt cx="877824" cy="685800"/>
          </a:xfrm>
        </p:grpSpPr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2" name="Picture 21"/>
          <p:cNvPicPr/>
          <p:nvPr/>
        </p:nvPicPr>
        <p:blipFill>
          <a:blip r:embed="rId3"/>
          <a:stretch>
            <a:fillRect/>
          </a:stretch>
        </p:blipFill>
        <p:spPr>
          <a:xfrm>
            <a:off x="284206" y="2032296"/>
            <a:ext cx="9408433" cy="36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02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Enable E5 and Microsoft Teams License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876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1400"/>
            </a:lvl1pPr>
          </a:lstStyle>
          <a:p>
            <a:pPr lvl="0"/>
            <a:r>
              <a:rPr lang="en-US" dirty="0"/>
              <a:t>If the target user found, Click on 3 dots (more option) and select “Manage product licenses”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Enable E5 and Microsoft Teams License</a:t>
            </a:r>
            <a:endParaRPr lang="en-US" sz="2400" dirty="0"/>
          </a:p>
        </p:txBody>
      </p:sp>
      <p:grpSp>
        <p:nvGrpSpPr>
          <p:cNvPr id="14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95695" y="1092736"/>
            <a:ext cx="490142" cy="382923"/>
            <a:chOff x="4222555" y="2388503"/>
            <a:chExt cx="877824" cy="685800"/>
          </a:xfrm>
        </p:grpSpPr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84207" y="1762022"/>
            <a:ext cx="9408433" cy="396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2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Enable E5 and Microsoft Teams License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876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1400"/>
            </a:lvl1pPr>
          </a:lstStyle>
          <a:p>
            <a:pPr lvl="0"/>
            <a:r>
              <a:rPr lang="en-US" dirty="0"/>
              <a:t>Under “Licenses and apps” tab, Select location (user joining location).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Enable E5 and Microsoft Teams License</a:t>
            </a:r>
            <a:endParaRPr lang="en-US" sz="2400" dirty="0"/>
          </a:p>
        </p:txBody>
      </p:sp>
      <p:grpSp>
        <p:nvGrpSpPr>
          <p:cNvPr id="14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95695" y="1092736"/>
            <a:ext cx="490142" cy="382923"/>
            <a:chOff x="4222555" y="2388503"/>
            <a:chExt cx="877824" cy="685800"/>
          </a:xfrm>
        </p:grpSpPr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2" name="Picture 21"/>
          <p:cNvPicPr/>
          <p:nvPr/>
        </p:nvPicPr>
        <p:blipFill>
          <a:blip r:embed="rId3"/>
          <a:stretch>
            <a:fillRect/>
          </a:stretch>
        </p:blipFill>
        <p:spPr>
          <a:xfrm>
            <a:off x="284207" y="1762022"/>
            <a:ext cx="9408433" cy="389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86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Enable E5 and Microsoft Teams License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87610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1400"/>
            </a:lvl1pPr>
          </a:lstStyle>
          <a:p>
            <a:r>
              <a:rPr lang="en-US" dirty="0"/>
              <a:t>Then scroll down further until you see “Microsoft 365 E5 without Audio Conferencing” option. Click the check box to enable the license.</a:t>
            </a:r>
          </a:p>
          <a:p>
            <a:pPr lvl="0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Enable E5 and Microsoft Teams License</a:t>
            </a:r>
            <a:endParaRPr lang="en-US" sz="2400" dirty="0"/>
          </a:p>
        </p:txBody>
      </p:sp>
      <p:grpSp>
        <p:nvGrpSpPr>
          <p:cNvPr id="14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95695" y="1092736"/>
            <a:ext cx="490142" cy="382923"/>
            <a:chOff x="4222555" y="2388503"/>
            <a:chExt cx="877824" cy="685800"/>
          </a:xfrm>
        </p:grpSpPr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84207" y="1718086"/>
            <a:ext cx="9408433" cy="396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86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Enable E5 and Microsoft Teams License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87610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1400"/>
            </a:lvl1pPr>
          </a:lstStyle>
          <a:p>
            <a:pPr lvl="0"/>
            <a:r>
              <a:rPr lang="en-US" dirty="0"/>
              <a:t>Scroll down further till you see “Tata Communications Connections for Microsoft Teams for E5” check the box to enable the license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Note</a:t>
            </a:r>
            <a:r>
              <a:rPr lang="en-US" u="sng" dirty="0">
                <a:solidFill>
                  <a:srgbClr val="FF0000"/>
                </a:solidFill>
              </a:rPr>
              <a:t>: The Microsoft Teams license is applicable only for Manager and above.</a:t>
            </a:r>
            <a:endParaRPr lang="en-US" dirty="0">
              <a:solidFill>
                <a:srgbClr val="FF0000"/>
              </a:solidFill>
            </a:endParaRP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Enable E5 and Microsoft Teams License</a:t>
            </a:r>
            <a:endParaRPr lang="en-US" sz="2400" dirty="0"/>
          </a:p>
        </p:txBody>
      </p:sp>
      <p:grpSp>
        <p:nvGrpSpPr>
          <p:cNvPr id="14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95695" y="1092736"/>
            <a:ext cx="490142" cy="382923"/>
            <a:chOff x="4222555" y="2388503"/>
            <a:chExt cx="877824" cy="685800"/>
          </a:xfrm>
        </p:grpSpPr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2" name="Picture 21"/>
          <p:cNvPicPr/>
          <p:nvPr/>
        </p:nvPicPr>
        <p:blipFill>
          <a:blip r:embed="rId3"/>
          <a:stretch>
            <a:fillRect/>
          </a:stretch>
        </p:blipFill>
        <p:spPr>
          <a:xfrm>
            <a:off x="284207" y="1787079"/>
            <a:ext cx="9300857" cy="380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09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NHOP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5033068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IN" sz="1400" dirty="0">
                <a:effectLst/>
              </a:rPr>
              <a:t>Open </a:t>
            </a:r>
            <a:r>
              <a:rPr lang="en-ZA" sz="1400" dirty="0">
                <a:effectLst/>
              </a:rPr>
              <a:t>AD application (Active Directory User and computer)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300" dirty="0"/>
          </a:p>
        </p:txBody>
      </p:sp>
      <p:grpSp>
        <p:nvGrpSpPr>
          <p:cNvPr id="13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84937" y="1092736"/>
            <a:ext cx="490142" cy="382923"/>
            <a:chOff x="4222555" y="2388503"/>
            <a:chExt cx="877824" cy="685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ZA" sz="2400" dirty="0"/>
              <a:t>NHOP User Creation in Active Directory</a:t>
            </a:r>
            <a:endParaRPr lang="en-US" sz="2400" dirty="0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9" y="1718085"/>
            <a:ext cx="9171765" cy="402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Oval 16"/>
          <p:cNvSpPr/>
          <p:nvPr/>
        </p:nvSpPr>
        <p:spPr>
          <a:xfrm>
            <a:off x="250624" y="5034580"/>
            <a:ext cx="828338" cy="613185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95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NHOP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5033068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IN" sz="1400" dirty="0">
                <a:effectLst/>
              </a:rPr>
              <a:t>Right Click and Create New User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300" dirty="0"/>
          </a:p>
        </p:txBody>
      </p:sp>
      <p:grpSp>
        <p:nvGrpSpPr>
          <p:cNvPr id="13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84937" y="1092736"/>
            <a:ext cx="490142" cy="382923"/>
            <a:chOff x="4222555" y="2388503"/>
            <a:chExt cx="877824" cy="685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ZA" sz="2400" dirty="0"/>
              <a:t>NHOP User Creation in Active Directory</a:t>
            </a:r>
            <a:endParaRPr lang="en-US" sz="2400" dirty="0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9" y="1668785"/>
            <a:ext cx="9462222" cy="40758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008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NHOP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5033068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IN" sz="1400" dirty="0">
                <a:effectLst/>
              </a:rPr>
              <a:t>New Object User window will open Enter User Logan name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300" dirty="0"/>
          </a:p>
        </p:txBody>
      </p:sp>
      <p:grpSp>
        <p:nvGrpSpPr>
          <p:cNvPr id="13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84937" y="1092736"/>
            <a:ext cx="490142" cy="382923"/>
            <a:chOff x="4222555" y="2388503"/>
            <a:chExt cx="877824" cy="685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ZA" sz="2400" dirty="0"/>
              <a:t>NHOP User Creation in Active Directory</a:t>
            </a:r>
            <a:endParaRPr lang="en-US" sz="2400" dirty="0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70" y="1652963"/>
            <a:ext cx="9333130" cy="4096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630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NHOP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503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1400" dirty="0"/>
              <a:t>Click on Add Office Name, Telephone number, Email in Textbox and Click Apply</a:t>
            </a:r>
            <a:endParaRPr lang="en-US" sz="1400" dirty="0"/>
          </a:p>
        </p:txBody>
      </p:sp>
      <p:grpSp>
        <p:nvGrpSpPr>
          <p:cNvPr id="13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84937" y="1092736"/>
            <a:ext cx="490142" cy="382923"/>
            <a:chOff x="4222555" y="2388503"/>
            <a:chExt cx="877824" cy="685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9" y="1791074"/>
            <a:ext cx="9290099" cy="403962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sz="2400" dirty="0"/>
              <a:t>NHOP User Creation in Active Directory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4949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NHOP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5033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Click on Address tab, Enter City and country/region Click on Apply Button</a:t>
            </a:r>
            <a:endParaRPr lang="en-US" sz="1400" dirty="0"/>
          </a:p>
        </p:txBody>
      </p:sp>
      <p:grpSp>
        <p:nvGrpSpPr>
          <p:cNvPr id="13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84937" y="1092736"/>
            <a:ext cx="490142" cy="382923"/>
            <a:chOff x="4222555" y="2388503"/>
            <a:chExt cx="877824" cy="685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ZA" sz="2400" dirty="0"/>
              <a:t>NHOP User Creation in Active Directory</a:t>
            </a:r>
            <a:endParaRPr lang="en-US" sz="2400" dirty="0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9" y="1742423"/>
            <a:ext cx="9397675" cy="3916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3321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NHOP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374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1400" dirty="0"/>
              <a:t>Click on Telephone tab, Enter Mobile Number and Click on Apply Button</a:t>
            </a:r>
            <a:endParaRPr lang="en-US" sz="1400" dirty="0"/>
          </a:p>
        </p:txBody>
      </p:sp>
      <p:grpSp>
        <p:nvGrpSpPr>
          <p:cNvPr id="13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84937" y="1092736"/>
            <a:ext cx="490142" cy="382923"/>
            <a:chOff x="4222555" y="2388503"/>
            <a:chExt cx="877824" cy="685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ZA" sz="2400" dirty="0"/>
              <a:t>NHOP User Creation in Active Directory</a:t>
            </a:r>
            <a:endParaRPr lang="en-US" sz="2400" dirty="0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9" y="1958236"/>
            <a:ext cx="9268584" cy="3754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017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F3E86-38C6-41A6-92AB-1BDB68FB19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018" y="6631561"/>
            <a:ext cx="9766688" cy="523220"/>
          </a:xfrm>
        </p:spPr>
        <p:txBody>
          <a:bodyPr/>
          <a:lstStyle/>
          <a:p>
            <a:r>
              <a:rPr lang="en-US" dirty="0"/>
              <a:t>NHOP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5B661-1E08-4749-93D8-1E9CF36F0697}"/>
              </a:ext>
            </a:extLst>
          </p:cNvPr>
          <p:cNvSpPr txBox="1"/>
          <p:nvPr/>
        </p:nvSpPr>
        <p:spPr>
          <a:xfrm>
            <a:off x="931634" y="1090224"/>
            <a:ext cx="37454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</a:t>
            </a:r>
            <a:r>
              <a:rPr lang="en-IN" sz="1400" dirty="0"/>
              <a:t>Click on Organization and Add Job Title, Department, Company, Manager Name Click on OK Button</a:t>
            </a:r>
            <a:endParaRPr lang="en-US" sz="1400" dirty="0"/>
          </a:p>
        </p:txBody>
      </p:sp>
      <p:grpSp>
        <p:nvGrpSpPr>
          <p:cNvPr id="13" name="Graphic 16" descr="microsoft illustration of web page icon">
            <a:extLst>
              <a:ext uri="{FF2B5EF4-FFF2-40B4-BE49-F238E27FC236}">
                <a16:creationId xmlns:a16="http://schemas.microsoft.com/office/drawing/2014/main" id="{4D05E8BE-667C-4495-BEAE-4D74F7B9C4D8}"/>
              </a:ext>
            </a:extLst>
          </p:cNvPr>
          <p:cNvGrpSpPr/>
          <p:nvPr/>
        </p:nvGrpSpPr>
        <p:grpSpPr>
          <a:xfrm>
            <a:off x="284937" y="1092736"/>
            <a:ext cx="490142" cy="382923"/>
            <a:chOff x="4222555" y="2388503"/>
            <a:chExt cx="877824" cy="6858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8A8EAFE-69CA-4C54-960C-614CD77411E5}"/>
                </a:ext>
              </a:extLst>
            </p:cNvPr>
            <p:cNvSpPr/>
            <p:nvPr/>
          </p:nvSpPr>
          <p:spPr>
            <a:xfrm>
              <a:off x="4201981" y="2536361"/>
              <a:ext cx="822960" cy="466344"/>
            </a:xfrm>
            <a:custGeom>
              <a:avLst/>
              <a:gdLst>
                <a:gd name="connsiteX0" fmla="*/ 806775 w 822960"/>
                <a:gd name="connsiteY0" fmla="*/ 134142 h 466344"/>
                <a:gd name="connsiteX1" fmla="*/ 806775 w 822960"/>
                <a:gd name="connsiteY1" fmla="*/ 20574 h 466344"/>
                <a:gd name="connsiteX2" fmla="*/ 20574 w 822960"/>
                <a:gd name="connsiteY2" fmla="*/ 20574 h 466344"/>
                <a:gd name="connsiteX3" fmla="*/ 20574 w 822960"/>
                <a:gd name="connsiteY3" fmla="*/ 469910 h 466344"/>
                <a:gd name="connsiteX4" fmla="*/ 393649 w 822960"/>
                <a:gd name="connsiteY4" fmla="*/ 469910 h 466344"/>
                <a:gd name="connsiteX5" fmla="*/ 448513 w 822960"/>
                <a:gd name="connsiteY5" fmla="*/ 421081 h 466344"/>
                <a:gd name="connsiteX6" fmla="*/ 444947 w 822960"/>
                <a:gd name="connsiteY6" fmla="*/ 249357 h 466344"/>
                <a:gd name="connsiteX7" fmla="*/ 600486 w 822960"/>
                <a:gd name="connsiteY7" fmla="*/ 245242 h 466344"/>
                <a:gd name="connsiteX8" fmla="*/ 703356 w 822960"/>
                <a:gd name="connsiteY8" fmla="*/ 119878 h 466344"/>
                <a:gd name="connsiteX9" fmla="*/ 806775 w 822960"/>
                <a:gd name="connsiteY9" fmla="*/ 134142 h 46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960" h="466344">
                  <a:moveTo>
                    <a:pt x="806775" y="134142"/>
                  </a:moveTo>
                  <a:lnTo>
                    <a:pt x="806775" y="20574"/>
                  </a:lnTo>
                  <a:lnTo>
                    <a:pt x="20574" y="20574"/>
                  </a:lnTo>
                  <a:lnTo>
                    <a:pt x="20574" y="469910"/>
                  </a:lnTo>
                  <a:lnTo>
                    <a:pt x="393649" y="469910"/>
                  </a:lnTo>
                  <a:cubicBezTo>
                    <a:pt x="406007" y="447992"/>
                    <a:pt x="425311" y="430814"/>
                    <a:pt x="448513" y="421081"/>
                  </a:cubicBezTo>
                  <a:cubicBezTo>
                    <a:pt x="395844" y="400233"/>
                    <a:pt x="395569" y="294620"/>
                    <a:pt x="444947" y="249357"/>
                  </a:cubicBezTo>
                  <a:cubicBezTo>
                    <a:pt x="511332" y="188732"/>
                    <a:pt x="600486" y="245242"/>
                    <a:pt x="600486" y="245242"/>
                  </a:cubicBezTo>
                  <a:cubicBezTo>
                    <a:pt x="609539" y="200254"/>
                    <a:pt x="638891" y="132497"/>
                    <a:pt x="703356" y="119878"/>
                  </a:cubicBezTo>
                  <a:cubicBezTo>
                    <a:pt x="774131" y="105613"/>
                    <a:pt x="806775" y="134142"/>
                    <a:pt x="806775" y="134142"/>
                  </a:cubicBezTo>
                  <a:close/>
                </a:path>
              </a:pathLst>
            </a:custGeom>
            <a:solidFill>
              <a:srgbClr val="C2C2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5B564-644E-4BB8-A41A-D7834C6168D9}"/>
                </a:ext>
              </a:extLst>
            </p:cNvPr>
            <p:cNvSpPr/>
            <p:nvPr/>
          </p:nvSpPr>
          <p:spPr>
            <a:xfrm>
              <a:off x="4201981" y="2367929"/>
              <a:ext cx="822960" cy="137160"/>
            </a:xfrm>
            <a:custGeom>
              <a:avLst/>
              <a:gdLst>
                <a:gd name="connsiteX0" fmla="*/ 20574 w 822960"/>
                <a:gd name="connsiteY0" fmla="*/ 20574 h 137160"/>
                <a:gd name="connsiteX1" fmla="*/ 806775 w 822960"/>
                <a:gd name="connsiteY1" fmla="*/ 20574 h 137160"/>
                <a:gd name="connsiteX2" fmla="*/ 806775 w 822960"/>
                <a:gd name="connsiteY2" fmla="*/ 132771 h 137160"/>
                <a:gd name="connsiteX3" fmla="*/ 20574 w 822960"/>
                <a:gd name="connsiteY3" fmla="*/ 13277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0" h="137160">
                  <a:moveTo>
                    <a:pt x="20574" y="20574"/>
                  </a:moveTo>
                  <a:lnTo>
                    <a:pt x="806775" y="20574"/>
                  </a:lnTo>
                  <a:lnTo>
                    <a:pt x="806775" y="132771"/>
                  </a:lnTo>
                  <a:lnTo>
                    <a:pt x="20574" y="132771"/>
                  </a:lnTo>
                  <a:close/>
                </a:path>
              </a:pathLst>
            </a:custGeom>
            <a:solidFill>
              <a:srgbClr val="2F2F2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EDD6BD-39BF-4FA3-9628-CD25E44F2363}"/>
                </a:ext>
              </a:extLst>
            </p:cNvPr>
            <p:cNvSpPr/>
            <p:nvPr/>
          </p:nvSpPr>
          <p:spPr>
            <a:xfrm>
              <a:off x="4820024" y="2669661"/>
              <a:ext cx="246888" cy="246888"/>
            </a:xfrm>
            <a:custGeom>
              <a:avLst/>
              <a:gdLst>
                <a:gd name="connsiteX0" fmla="*/ 124267 w 246888"/>
                <a:gd name="connsiteY0" fmla="*/ 226883 h 246888"/>
                <a:gd name="connsiteX1" fmla="*/ 228168 w 246888"/>
                <a:gd name="connsiteY1" fmla="*/ 123947 h 246888"/>
                <a:gd name="connsiteX2" fmla="*/ 167061 w 246888"/>
                <a:gd name="connsiteY2" fmla="*/ 29098 h 246888"/>
                <a:gd name="connsiteX3" fmla="*/ 124267 w 246888"/>
                <a:gd name="connsiteY3" fmla="*/ 20594 h 246888"/>
                <a:gd name="connsiteX4" fmla="*/ 20574 w 246888"/>
                <a:gd name="connsiteY4" fmla="*/ 124287 h 246888"/>
                <a:gd name="connsiteX5" fmla="*/ 124267 w 246888"/>
                <a:gd name="connsiteY5" fmla="*/ 227980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888" h="246888">
                  <a:moveTo>
                    <a:pt x="124267" y="226883"/>
                  </a:moveTo>
                  <a:cubicBezTo>
                    <a:pt x="181383" y="227149"/>
                    <a:pt x="227900" y="181063"/>
                    <a:pt x="228168" y="123947"/>
                  </a:cubicBezTo>
                  <a:cubicBezTo>
                    <a:pt x="228358" y="83027"/>
                    <a:pt x="204401" y="45840"/>
                    <a:pt x="167061" y="29098"/>
                  </a:cubicBezTo>
                  <a:cubicBezTo>
                    <a:pt x="153578" y="23203"/>
                    <a:pt x="138979" y="20301"/>
                    <a:pt x="124267" y="20594"/>
                  </a:cubicBezTo>
                  <a:cubicBezTo>
                    <a:pt x="67000" y="20594"/>
                    <a:pt x="20574" y="67020"/>
                    <a:pt x="20574" y="124287"/>
                  </a:cubicBezTo>
                  <a:cubicBezTo>
                    <a:pt x="20574" y="181554"/>
                    <a:pt x="67000" y="227980"/>
                    <a:pt x="124267" y="2279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27E6D8-99DC-4B20-AB5D-65FE017D6946}"/>
                </a:ext>
              </a:extLst>
            </p:cNvPr>
            <p:cNvSpPr/>
            <p:nvPr/>
          </p:nvSpPr>
          <p:spPr>
            <a:xfrm>
              <a:off x="4767903" y="2900656"/>
              <a:ext cx="329184" cy="192024"/>
            </a:xfrm>
            <a:custGeom>
              <a:avLst/>
              <a:gdLst>
                <a:gd name="connsiteX0" fmla="*/ 176113 w 329184"/>
                <a:gd name="connsiteY0" fmla="*/ 20577 h 192024"/>
                <a:gd name="connsiteX1" fmla="*/ 20574 w 329184"/>
                <a:gd name="connsiteY1" fmla="*/ 176116 h 192024"/>
                <a:gd name="connsiteX2" fmla="*/ 332476 w 329184"/>
                <a:gd name="connsiteY2" fmla="*/ 176116 h 192024"/>
                <a:gd name="connsiteX3" fmla="*/ 176939 w 329184"/>
                <a:gd name="connsiteY3" fmla="*/ 20574 h 192024"/>
                <a:gd name="connsiteX4" fmla="*/ 176113 w 329184"/>
                <a:gd name="connsiteY4" fmla="*/ 20577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84" h="192024">
                  <a:moveTo>
                    <a:pt x="176113" y="20577"/>
                  </a:moveTo>
                  <a:cubicBezTo>
                    <a:pt x="90210" y="20577"/>
                    <a:pt x="20574" y="90213"/>
                    <a:pt x="20574" y="176116"/>
                  </a:cubicBezTo>
                  <a:lnTo>
                    <a:pt x="332476" y="176116"/>
                  </a:lnTo>
                  <a:cubicBezTo>
                    <a:pt x="332476" y="90213"/>
                    <a:pt x="262840" y="20577"/>
                    <a:pt x="176939" y="20574"/>
                  </a:cubicBezTo>
                  <a:cubicBezTo>
                    <a:pt x="176665" y="20574"/>
                    <a:pt x="176388" y="20574"/>
                    <a:pt x="176113" y="2057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ECA727C-5C42-4054-9C55-7520DA7BCA59}"/>
                </a:ext>
              </a:extLst>
            </p:cNvPr>
            <p:cNvSpPr/>
            <p:nvPr/>
          </p:nvSpPr>
          <p:spPr>
            <a:xfrm>
              <a:off x="4599471" y="2953840"/>
              <a:ext cx="164592" cy="137160"/>
            </a:xfrm>
            <a:custGeom>
              <a:avLst/>
              <a:gdLst>
                <a:gd name="connsiteX0" fmla="*/ 20574 w 164592"/>
                <a:gd name="connsiteY0" fmla="*/ 123754 h 137160"/>
                <a:gd name="connsiteX1" fmla="*/ 142372 w 164592"/>
                <a:gd name="connsiteY1" fmla="*/ 123754 h 137160"/>
                <a:gd name="connsiteX2" fmla="*/ 142372 w 164592"/>
                <a:gd name="connsiteY2" fmla="*/ 123754 h 137160"/>
                <a:gd name="connsiteX3" fmla="*/ 165415 w 164592"/>
                <a:gd name="connsiteY3" fmla="*/ 29114 h 137160"/>
                <a:gd name="connsiteX4" fmla="*/ 29089 w 164592"/>
                <a:gd name="connsiteY4" fmla="*/ 83144 h 137160"/>
                <a:gd name="connsiteX5" fmla="*/ 20574 w 164592"/>
                <a:gd name="connsiteY5" fmla="*/ 124303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592" h="137160">
                  <a:moveTo>
                    <a:pt x="20574" y="123754"/>
                  </a:moveTo>
                  <a:lnTo>
                    <a:pt x="142372" y="123754"/>
                  </a:lnTo>
                  <a:lnTo>
                    <a:pt x="142372" y="123754"/>
                  </a:lnTo>
                  <a:cubicBezTo>
                    <a:pt x="142452" y="90828"/>
                    <a:pt x="150349" y="58392"/>
                    <a:pt x="165415" y="29114"/>
                  </a:cubicBezTo>
                  <a:cubicBezTo>
                    <a:pt x="112850" y="6389"/>
                    <a:pt x="51814" y="30579"/>
                    <a:pt x="29089" y="83144"/>
                  </a:cubicBezTo>
                  <a:cubicBezTo>
                    <a:pt x="23471" y="96139"/>
                    <a:pt x="20574" y="110145"/>
                    <a:pt x="20574" y="1243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2161EC-5D06-4297-9E96-466C211C32BD}"/>
                </a:ext>
              </a:extLst>
            </p:cNvPr>
            <p:cNvSpPr/>
            <p:nvPr/>
          </p:nvSpPr>
          <p:spPr>
            <a:xfrm>
              <a:off x="4627178" y="2772825"/>
              <a:ext cx="192024" cy="192024"/>
            </a:xfrm>
            <a:custGeom>
              <a:avLst/>
              <a:gdLst>
                <a:gd name="connsiteX0" fmla="*/ 96559 w 192024"/>
                <a:gd name="connsiteY0" fmla="*/ 20574 h 192024"/>
                <a:gd name="connsiteX1" fmla="*/ 20592 w 192024"/>
                <a:gd name="connsiteY1" fmla="*/ 99836 h 192024"/>
                <a:gd name="connsiteX2" fmla="*/ 91896 w 192024"/>
                <a:gd name="connsiteY2" fmla="*/ 175565 h 192024"/>
                <a:gd name="connsiteX3" fmla="*/ 100948 w 192024"/>
                <a:gd name="connsiteY3" fmla="*/ 175565 h 192024"/>
                <a:gd name="connsiteX4" fmla="*/ 172080 w 192024"/>
                <a:gd name="connsiteY4" fmla="*/ 91933 h 192024"/>
                <a:gd name="connsiteX5" fmla="*/ 96559 w 192024"/>
                <a:gd name="connsiteY5" fmla="*/ 20574 h 19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024" h="192024">
                  <a:moveTo>
                    <a:pt x="96559" y="20574"/>
                  </a:moveTo>
                  <a:cubicBezTo>
                    <a:pt x="53694" y="21482"/>
                    <a:pt x="19681" y="56971"/>
                    <a:pt x="20592" y="99836"/>
                  </a:cubicBezTo>
                  <a:cubicBezTo>
                    <a:pt x="21434" y="139623"/>
                    <a:pt x="52229" y="172331"/>
                    <a:pt x="91896" y="175565"/>
                  </a:cubicBezTo>
                  <a:lnTo>
                    <a:pt x="100948" y="175565"/>
                  </a:lnTo>
                  <a:cubicBezTo>
                    <a:pt x="143685" y="172114"/>
                    <a:pt x="175531" y="134669"/>
                    <a:pt x="172080" y="91933"/>
                  </a:cubicBezTo>
                  <a:cubicBezTo>
                    <a:pt x="168878" y="52324"/>
                    <a:pt x="136286" y="21526"/>
                    <a:pt x="96559" y="20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8B0DFF08-18BB-43F9-A874-5BC66B57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23" y="178248"/>
            <a:ext cx="8675370" cy="547956"/>
          </a:xfrm>
        </p:spPr>
        <p:txBody>
          <a:bodyPr>
            <a:normAutofit/>
          </a:bodyPr>
          <a:lstStyle/>
          <a:p>
            <a:r>
              <a:rPr lang="en-ZA" sz="2400" dirty="0"/>
              <a:t>NHOP User Creation in Active Directory</a:t>
            </a:r>
            <a:endParaRPr lang="en-US" sz="2400" dirty="0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9" y="1954377"/>
            <a:ext cx="9322372" cy="3800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5032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fographicTemplateBrandColors">
      <a:dk1>
        <a:sysClr val="windowText" lastClr="000000"/>
      </a:dk1>
      <a:lt1>
        <a:sysClr val="window" lastClr="FFFFFF"/>
      </a:lt1>
      <a:dk2>
        <a:srgbClr val="2F2F2F"/>
      </a:dk2>
      <a:lt2>
        <a:srgbClr val="D2D2D2"/>
      </a:lt2>
      <a:accent1>
        <a:srgbClr val="0078D4"/>
      </a:accent1>
      <a:accent2>
        <a:srgbClr val="D83B01"/>
      </a:accent2>
      <a:accent3>
        <a:srgbClr val="939393"/>
      </a:accent3>
      <a:accent4>
        <a:srgbClr val="FFF100"/>
      </a:accent4>
      <a:accent5>
        <a:srgbClr val="003F50"/>
      </a:accent5>
      <a:accent6>
        <a:srgbClr val="BAD80A"/>
      </a:accent6>
      <a:hlink>
        <a:srgbClr val="0078D4"/>
      </a:hlink>
      <a:folHlink>
        <a:srgbClr val="A80000"/>
      </a:folHlink>
    </a:clrScheme>
    <a:fontScheme name="Custom 2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66949767_Share your files_SL_V1.potx" id="{A97031C9-FA3C-4917-984E-49D4300687CE}" vid="{C667C1AA-A6BB-41A3-BE14-D43F584273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36E9C1-052A-44E4-ACCD-B8AE569342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923D0C-7333-43DF-ABBE-1BC5F9E7297D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E9C15C6-66A5-4EAF-B135-ACD47943A8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BRD_Screenshots_4.0</Template>
  <TotalTime>4055</TotalTime>
  <Words>738</Words>
  <Application>Microsoft Office PowerPoint</Application>
  <PresentationFormat>Custom</PresentationFormat>
  <Paragraphs>118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Segoe Pro Semibold</vt:lpstr>
      <vt:lpstr>Segoe UI</vt:lpstr>
      <vt:lpstr>Segoe UI Semibold</vt:lpstr>
      <vt:lpstr>Office Theme</vt:lpstr>
      <vt:lpstr>Process Screenshots</vt:lpstr>
      <vt:lpstr>NHOP User Creation in Active Directory</vt:lpstr>
      <vt:lpstr>NHOP User Creation in Active Directory</vt:lpstr>
      <vt:lpstr>NHOP User Creation in Active Directory</vt:lpstr>
      <vt:lpstr>NHOP User Creation in Active Directory</vt:lpstr>
      <vt:lpstr>NHOP User Creation in Active Directory</vt:lpstr>
      <vt:lpstr>NHOP User Creation in Active Directory</vt:lpstr>
      <vt:lpstr>NHOP User Creation in Active Directory</vt:lpstr>
      <vt:lpstr>NHOP User Creation in Active Directory</vt:lpstr>
      <vt:lpstr>NHOP User Creation in Active Directory</vt:lpstr>
      <vt:lpstr>NHOP User Creation in Active Directory</vt:lpstr>
      <vt:lpstr>LWD User Disable in Active Directory</vt:lpstr>
      <vt:lpstr>LWD User Disable in Active Directory</vt:lpstr>
      <vt:lpstr>LWD User Disable in Active Directory</vt:lpstr>
      <vt:lpstr>LWD User Disable in Active Directory</vt:lpstr>
      <vt:lpstr>LWD User Disable in Active Directory</vt:lpstr>
      <vt:lpstr>LWD User Disable in Active Directory</vt:lpstr>
      <vt:lpstr>LWD User Disable in Active Directory</vt:lpstr>
      <vt:lpstr>LWD User Disable in Active Directory</vt:lpstr>
      <vt:lpstr>MFA (Multifactor Authentication)</vt:lpstr>
      <vt:lpstr>MFA (Multifactor Authentication)</vt:lpstr>
      <vt:lpstr>MFA (Multifactor Authentication)</vt:lpstr>
      <vt:lpstr>MFA (Multifactor Authentication)</vt:lpstr>
      <vt:lpstr>MFA (Multifactor Authentication)</vt:lpstr>
      <vt:lpstr>Enable E5 and Microsoft Teams License</vt:lpstr>
      <vt:lpstr>Enable E5 and Microsoft Teams License</vt:lpstr>
      <vt:lpstr>Enable E5 and Microsoft Teams License</vt:lpstr>
      <vt:lpstr>Enable E5 and Microsoft Teams License</vt:lpstr>
      <vt:lpstr>Enable E5 and Microsoft Teams 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Screenshots</dc:title>
  <dc:creator>Saurabh Talawdekar;Abhinay Deshmukh</dc:creator>
  <cp:lastModifiedBy>Allen Richy</cp:lastModifiedBy>
  <cp:revision>22</cp:revision>
  <dcterms:created xsi:type="dcterms:W3CDTF">2021-02-15T07:42:23Z</dcterms:created>
  <dcterms:modified xsi:type="dcterms:W3CDTF">2021-04-01T10:58:21Z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